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diagrams/colors1.xml" ContentType="application/vnd.openxmlformats-officedocument.drawingml.diagramColors+xml"/>
  <Override PartName="/ppt/diagrams/drawing2.xml" ContentType="application/vnd.ms-office.drawingml.diagramDrawing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diagrams/quickStyle2.xml" ContentType="application/vnd.openxmlformats-officedocument.drawingml.diagramStyl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wmf" ContentType="image/x-wmf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Default Extension="wdp" ContentType="image/vnd.ms-photo"/>
  <Override PartName="/ppt/slideLayouts/slideLayout10.xml" ContentType="application/vnd.openxmlformats-officedocument.presentationml.slideLayout+xml"/>
  <Default Extension="gif" ContentType="image/gif"/>
  <Override PartName="/ppt/diagrams/layout2.xml" ContentType="application/vnd.openxmlformats-officedocument.drawingml.diagramLayout+xml"/>
  <Override PartName="/ppt/diagrams/layout1.xml" ContentType="application/vnd.openxmlformats-officedocument.drawingml.diagramLayout+xml"/>
  <Override PartName="/ppt/diagrams/data2.xml" ContentType="application/vnd.openxmlformats-officedocument.drawingml.diagramData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diagrams/colors2.xml" ContentType="application/vnd.openxmlformats-officedocument.drawingml.diagramColors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diagrams/drawing1.xml" ContentType="application/vnd.ms-office.drawingml.diagramDrawing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diagrams/quickStyle1.xml" ContentType="application/vnd.openxmlformats-officedocument.drawingml.diagramStyle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66" r:id="rId2"/>
    <p:sldId id="273" r:id="rId3"/>
    <p:sldId id="283" r:id="rId4"/>
    <p:sldId id="258" r:id="rId5"/>
    <p:sldId id="289" r:id="rId6"/>
    <p:sldId id="259" r:id="rId7"/>
    <p:sldId id="264" r:id="rId8"/>
    <p:sldId id="267" r:id="rId9"/>
    <p:sldId id="269" r:id="rId10"/>
    <p:sldId id="270" r:id="rId11"/>
    <p:sldId id="265" r:id="rId12"/>
    <p:sldId id="271" r:id="rId13"/>
    <p:sldId id="272" r:id="rId14"/>
    <p:sldId id="280" r:id="rId15"/>
    <p:sldId id="275" r:id="rId16"/>
    <p:sldId id="274" r:id="rId17"/>
    <p:sldId id="276" r:id="rId18"/>
    <p:sldId id="277" r:id="rId19"/>
    <p:sldId id="278" r:id="rId20"/>
    <p:sldId id="281" r:id="rId21"/>
    <p:sldId id="282" r:id="rId22"/>
    <p:sldId id="261" r:id="rId23"/>
    <p:sldId id="284" r:id="rId24"/>
    <p:sldId id="285" r:id="rId25"/>
    <p:sldId id="286" r:id="rId26"/>
    <p:sldId id="260" r:id="rId27"/>
    <p:sldId id="288" r:id="rId28"/>
    <p:sldId id="279" r:id="rId2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57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#2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CDDD51D-3D2A-8943-8EE0-0E2CD9CA56FC}" type="doc">
      <dgm:prSet loTypeId="urn:microsoft.com/office/officeart/2008/layout/HorizontalMultiLevelHierarchy" loCatId="" qsTypeId="urn:microsoft.com/office/officeart/2005/8/quickstyle/simple4" qsCatId="simple" csTypeId="urn:microsoft.com/office/officeart/2005/8/colors/colorful1#2" csCatId="colorful" phldr="1"/>
      <dgm:spPr/>
      <dgm:t>
        <a:bodyPr/>
        <a:lstStyle/>
        <a:p>
          <a:endParaRPr lang="en-US"/>
        </a:p>
      </dgm:t>
    </dgm:pt>
    <dgm:pt modelId="{572CBE8D-13E7-F64D-82D8-E7844F197A41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ITD UNAIR</a:t>
          </a:r>
        </a:p>
      </dgm:t>
    </dgm:pt>
    <dgm:pt modelId="{51E44A14-9B76-E442-B084-7F08D65CD075}" type="parTrans" cxnId="{E2C4D8CE-C62B-1143-9903-8B9B6A452A56}">
      <dgm:prSet custT="1"/>
      <dgm:spPr/>
      <dgm:t>
        <a:bodyPr/>
        <a:lstStyle/>
        <a:p>
          <a:endParaRPr lang="en-US" sz="800">
            <a:solidFill>
              <a:srgbClr val="000000"/>
            </a:solidFill>
          </a:endParaRPr>
        </a:p>
      </dgm:t>
    </dgm:pt>
    <dgm:pt modelId="{32955F9B-D53F-7E4D-8B47-A347A23A87D3}" type="sibTrans" cxnId="{E2C4D8CE-C62B-1143-9903-8B9B6A452A56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14557570-6ACE-1B49-9819-C9F8EB18A989}">
      <dgm:prSet phldrT="[Text]" custT="1">
        <dgm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800" dirty="0" err="1">
              <a:solidFill>
                <a:schemeClr val="bg1"/>
              </a:solidFill>
            </a:rPr>
            <a:t>Kerjasama</a:t>
          </a:r>
          <a:endParaRPr lang="en-US" sz="4400" dirty="0">
            <a:solidFill>
              <a:schemeClr val="bg1"/>
            </a:solidFill>
          </a:endParaRPr>
        </a:p>
      </dgm:t>
    </dgm:pt>
    <dgm:pt modelId="{A4B4235F-F375-F64D-BE79-06C428942DEB}" type="sibTrans" cxnId="{076673D3-1192-5041-8E1A-86843FD68621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C97F8F67-B1EE-DF4B-87A8-8D79FBA0788F}" type="parTrans" cxnId="{076673D3-1192-5041-8E1A-86843FD68621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6ADC1FE0-366D-6A47-A1EA-6DB616F354D9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UNPAD</a:t>
          </a:r>
        </a:p>
      </dgm:t>
    </dgm:pt>
    <dgm:pt modelId="{9434934C-933B-1944-9116-114A25937018}" type="parTrans" cxnId="{9121807F-64DA-ED4B-9711-59C37C1E749E}">
      <dgm:prSet custT="1"/>
      <dgm:spPr/>
      <dgm:t>
        <a:bodyPr/>
        <a:lstStyle/>
        <a:p>
          <a:endParaRPr lang="en-US" sz="800">
            <a:solidFill>
              <a:srgbClr val="000000"/>
            </a:solidFill>
          </a:endParaRPr>
        </a:p>
      </dgm:t>
    </dgm:pt>
    <dgm:pt modelId="{5E667A99-4A23-BB4A-A90A-DE571992714A}" type="sibTrans" cxnId="{9121807F-64DA-ED4B-9711-59C37C1E749E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63405041-0536-D240-A499-244E527FFDCD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000" dirty="0" err="1">
              <a:solidFill>
                <a:schemeClr val="bg1"/>
              </a:solidFill>
            </a:rPr>
            <a:t>Glucopala</a:t>
          </a:r>
          <a:r>
            <a:rPr lang="en-US" sz="2000" dirty="0">
              <a:solidFill>
                <a:schemeClr val="bg1"/>
              </a:solidFill>
            </a:rPr>
            <a:t> OHT</a:t>
          </a:r>
        </a:p>
      </dgm:t>
    </dgm:pt>
    <dgm:pt modelId="{9CE0C3A8-983B-BE46-9508-66B1C07F5579}" type="parTrans" cxnId="{0EDCA9C9-EEAB-2F46-8FA8-26D9DD45A6B0}">
      <dgm:prSet custT="1"/>
      <dgm:spPr/>
      <dgm:t>
        <a:bodyPr/>
        <a:lstStyle/>
        <a:p>
          <a:endParaRPr lang="en-US" sz="800">
            <a:solidFill>
              <a:srgbClr val="000000"/>
            </a:solidFill>
          </a:endParaRPr>
        </a:p>
      </dgm:t>
    </dgm:pt>
    <dgm:pt modelId="{CD7F5DB6-B31D-BC4C-9FEF-E4CE2369EC14}" type="sibTrans" cxnId="{0EDCA9C9-EEAB-2F46-8FA8-26D9DD45A6B0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4BC4CB9D-2EB6-2840-9A63-F15F40B8896B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>
        <a:solidFill>
          <a:schemeClr val="accent5">
            <a:lumMod val="75000"/>
          </a:schemeClr>
        </a:solidFill>
      </dgm:spPr>
      <dgm:t>
        <a:bodyPr/>
        <a:lstStyle/>
        <a:p>
          <a:r>
            <a:rPr lang="en-US" sz="2000" dirty="0" err="1">
              <a:solidFill>
                <a:schemeClr val="bg1"/>
              </a:solidFill>
            </a:rPr>
            <a:t>Evaluasi</a:t>
          </a:r>
          <a:r>
            <a:rPr lang="en-US" sz="2000" dirty="0">
              <a:solidFill>
                <a:schemeClr val="bg1"/>
              </a:solidFill>
            </a:rPr>
            <a:t> BPOM</a:t>
          </a:r>
        </a:p>
      </dgm:t>
    </dgm:pt>
    <dgm:pt modelId="{6144F36C-E5B9-8849-9A8B-72730F8F8D76}" type="parTrans" cxnId="{7FD99FEF-4015-D843-8909-772BB3AEDC2D}">
      <dgm:prSet custT="1"/>
      <dgm:spPr/>
      <dgm:t>
        <a:bodyPr/>
        <a:lstStyle/>
        <a:p>
          <a:endParaRPr lang="en-US" sz="800">
            <a:solidFill>
              <a:srgbClr val="000000"/>
            </a:solidFill>
          </a:endParaRPr>
        </a:p>
      </dgm:t>
    </dgm:pt>
    <dgm:pt modelId="{6D80A1E6-E7DC-5749-9263-BF9718C2946B}" type="sibTrans" cxnId="{7FD99FEF-4015-D843-8909-772BB3AEDC2D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FE2EC210-36F6-7B4F-8057-1C04EDA7B7DD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>
              <a:solidFill>
                <a:schemeClr val="bg1"/>
              </a:solidFill>
            </a:rPr>
            <a:t>Stem Cell</a:t>
          </a:r>
        </a:p>
      </dgm:t>
    </dgm:pt>
    <dgm:pt modelId="{E0E103E4-28E0-F042-BF21-61504D9BD549}" type="parTrans" cxnId="{1824A6A9-B235-8B4E-9030-C00DDFA4984C}">
      <dgm:prSet custT="1"/>
      <dgm:spPr/>
      <dgm:t>
        <a:bodyPr/>
        <a:lstStyle/>
        <a:p>
          <a:endParaRPr lang="en-US" sz="800">
            <a:solidFill>
              <a:srgbClr val="000000"/>
            </a:solidFill>
          </a:endParaRPr>
        </a:p>
      </dgm:t>
    </dgm:pt>
    <dgm:pt modelId="{F2E83ED7-B941-344C-BA44-9BDACE5BFC78}" type="sibTrans" cxnId="{1824A6A9-B235-8B4E-9030-C00DDFA4984C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8CF91DCE-DE48-7A4A-B41C-5C79229FA038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 err="1">
              <a:solidFill>
                <a:schemeClr val="bg1"/>
              </a:solidFill>
            </a:rPr>
            <a:t>Fitofarmaka</a:t>
          </a:r>
          <a:r>
            <a:rPr lang="en-US" sz="2000" dirty="0">
              <a:solidFill>
                <a:schemeClr val="bg1"/>
              </a:solidFill>
            </a:rPr>
            <a:t> anti malaria (</a:t>
          </a:r>
          <a:r>
            <a:rPr lang="en-US" sz="2000" dirty="0" err="1">
              <a:solidFill>
                <a:schemeClr val="bg1"/>
              </a:solidFill>
            </a:rPr>
            <a:t>Cempedak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dan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Sambiloto</a:t>
          </a:r>
          <a:r>
            <a:rPr lang="en-US" sz="2000" dirty="0">
              <a:solidFill>
                <a:schemeClr val="bg1"/>
              </a:solidFill>
            </a:rPr>
            <a:t>)</a:t>
          </a:r>
        </a:p>
      </dgm:t>
    </dgm:pt>
    <dgm:pt modelId="{470E17CD-FB71-1B43-9B06-DA0644B907CB}" type="parTrans" cxnId="{C064FC71-4EB8-DF43-B25D-3EDEA387BB17}">
      <dgm:prSet custT="1"/>
      <dgm:spPr/>
      <dgm:t>
        <a:bodyPr/>
        <a:lstStyle/>
        <a:p>
          <a:endParaRPr lang="en-US" sz="800">
            <a:solidFill>
              <a:srgbClr val="000000"/>
            </a:solidFill>
          </a:endParaRPr>
        </a:p>
      </dgm:t>
    </dgm:pt>
    <dgm:pt modelId="{4BED69EC-12A1-C349-B11A-221CCAE62A90}" type="sibTrans" cxnId="{C064FC71-4EB8-DF43-B25D-3EDEA387BB17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CCF4E179-29FB-5C4E-804D-E9198E780344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2000" dirty="0">
              <a:solidFill>
                <a:schemeClr val="bg1"/>
              </a:solidFill>
            </a:rPr>
            <a:t>ITB</a:t>
          </a:r>
        </a:p>
      </dgm:t>
    </dgm:pt>
    <dgm:pt modelId="{460EF02E-AC5B-B841-88BE-006E8D38CFD2}" type="parTrans" cxnId="{F1A1D249-E81B-974D-BC77-AE34E6549572}">
      <dgm:prSet custT="1"/>
      <dgm:spPr/>
      <dgm:t>
        <a:bodyPr/>
        <a:lstStyle/>
        <a:p>
          <a:endParaRPr lang="en-US" sz="800">
            <a:solidFill>
              <a:srgbClr val="000000"/>
            </a:solidFill>
          </a:endParaRPr>
        </a:p>
      </dgm:t>
    </dgm:pt>
    <dgm:pt modelId="{7998EAB4-99B7-8740-87C0-7B9B0ACD2682}" type="sibTrans" cxnId="{F1A1D249-E81B-974D-BC77-AE34E6549572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62E3BE54-11D3-8A43-B39A-5BD2E3695142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2000" dirty="0" err="1">
              <a:solidFill>
                <a:schemeClr val="bg1"/>
              </a:solidFill>
            </a:rPr>
            <a:t>Sucralosa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dari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tumbuhan</a:t>
          </a:r>
          <a:r>
            <a:rPr lang="en-US" sz="2000" dirty="0">
              <a:solidFill>
                <a:schemeClr val="bg1"/>
              </a:solidFill>
            </a:rPr>
            <a:t> Stevia</a:t>
          </a:r>
        </a:p>
      </dgm:t>
    </dgm:pt>
    <dgm:pt modelId="{ED334DB8-559C-8949-83F4-2D781E0AD5D3}" type="parTrans" cxnId="{FA12B29E-51B5-7A44-A803-26C27119F0B8}">
      <dgm:prSet custT="1"/>
      <dgm:spPr/>
      <dgm:t>
        <a:bodyPr/>
        <a:lstStyle/>
        <a:p>
          <a:endParaRPr lang="en-US" sz="800">
            <a:solidFill>
              <a:srgbClr val="000000"/>
            </a:solidFill>
          </a:endParaRPr>
        </a:p>
      </dgm:t>
    </dgm:pt>
    <dgm:pt modelId="{B8686114-35FE-A748-AEC4-8D0401CD14A3}" type="sibTrans" cxnId="{FA12B29E-51B5-7A44-A803-26C27119F0B8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9B9269DE-DCB5-8B47-884D-7B3D2DB16F74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2000" dirty="0" err="1">
              <a:solidFill>
                <a:schemeClr val="bg1"/>
              </a:solidFill>
            </a:rPr>
            <a:t>Standardisasi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Ekstrak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Terstandar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daun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tempuyung</a:t>
          </a:r>
          <a:endParaRPr lang="en-US" sz="2000" dirty="0">
            <a:solidFill>
              <a:schemeClr val="bg1"/>
            </a:solidFill>
          </a:endParaRPr>
        </a:p>
      </dgm:t>
    </dgm:pt>
    <dgm:pt modelId="{5D42F1C2-00A9-0F4A-82EB-FEE99CBFFAC6}" type="parTrans" cxnId="{3C542FCB-597A-DD44-85B3-CE2C731301E6}">
      <dgm:prSet custT="1"/>
      <dgm:spPr/>
      <dgm:t>
        <a:bodyPr/>
        <a:lstStyle/>
        <a:p>
          <a:endParaRPr lang="en-US" sz="800">
            <a:solidFill>
              <a:srgbClr val="000000"/>
            </a:solidFill>
          </a:endParaRPr>
        </a:p>
      </dgm:t>
    </dgm:pt>
    <dgm:pt modelId="{209FC65C-58E7-B246-983F-1303D70E0200}" type="sibTrans" cxnId="{3C542FCB-597A-DD44-85B3-CE2C731301E6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5F29B305-20EC-E142-9437-9C6466B7F531}">
      <dgm:prSet phldrT="[Text]" custT="1">
        <dgm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dgm:style>
      </dgm:prSet>
      <dgm:spPr>
        <a:solidFill>
          <a:schemeClr val="accent3">
            <a:lumMod val="50000"/>
          </a:schemeClr>
        </a:solidFill>
      </dgm:spPr>
      <dgm:t>
        <a:bodyPr/>
        <a:lstStyle/>
        <a:p>
          <a:r>
            <a:rPr lang="en-US" sz="2000" dirty="0" err="1">
              <a:solidFill>
                <a:schemeClr val="bg1"/>
              </a:solidFill>
            </a:rPr>
            <a:t>Peningkatan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Batugin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dr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Jamu</a:t>
          </a:r>
          <a:r>
            <a:rPr lang="en-US" sz="2000" dirty="0">
              <a:solidFill>
                <a:schemeClr val="bg1"/>
              </a:solidFill>
            </a:rPr>
            <a:t>  </a:t>
          </a:r>
          <a:r>
            <a:rPr lang="en-US" sz="2000" dirty="0">
              <a:solidFill>
                <a:schemeClr val="bg1"/>
              </a:solidFill>
              <a:sym typeface="Wingdings"/>
            </a:rPr>
            <a:t> OHT (Start </a:t>
          </a:r>
          <a:r>
            <a:rPr lang="en-US" sz="2000" dirty="0" err="1">
              <a:solidFill>
                <a:schemeClr val="bg1"/>
              </a:solidFill>
              <a:sym typeface="Wingdings"/>
            </a:rPr>
            <a:t>Maret</a:t>
          </a:r>
          <a:r>
            <a:rPr lang="en-US" sz="2000" dirty="0">
              <a:solidFill>
                <a:schemeClr val="bg1"/>
              </a:solidFill>
              <a:sym typeface="Wingdings"/>
            </a:rPr>
            <a:t> 2014)</a:t>
          </a:r>
          <a:endParaRPr lang="en-US" sz="2000" dirty="0">
            <a:solidFill>
              <a:schemeClr val="bg1"/>
            </a:solidFill>
          </a:endParaRPr>
        </a:p>
      </dgm:t>
    </dgm:pt>
    <dgm:pt modelId="{3DF6F1D3-DADA-6343-BD28-4254BB88CA2C}" type="parTrans" cxnId="{285EA242-1F25-1546-89C2-10E5788A08E2}">
      <dgm:prSet custT="1"/>
      <dgm:spPr/>
      <dgm:t>
        <a:bodyPr/>
        <a:lstStyle/>
        <a:p>
          <a:endParaRPr lang="en-US" sz="800">
            <a:solidFill>
              <a:srgbClr val="000000"/>
            </a:solidFill>
          </a:endParaRPr>
        </a:p>
      </dgm:t>
    </dgm:pt>
    <dgm:pt modelId="{70DB6A86-5BE1-D441-BE67-62ABA52D63F2}" type="sibTrans" cxnId="{285EA242-1F25-1546-89C2-10E5788A08E2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C72AEE02-A9AE-5642-B0BF-35BBAF427923}">
      <dgm:prSet phldrT="[Text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dirty="0" err="1">
              <a:solidFill>
                <a:schemeClr val="bg1"/>
              </a:solidFill>
            </a:rPr>
            <a:t>Uji</a:t>
          </a:r>
          <a:r>
            <a:rPr lang="en-US" sz="2000" dirty="0">
              <a:solidFill>
                <a:schemeClr val="bg1"/>
              </a:solidFill>
            </a:rPr>
            <a:t> </a:t>
          </a:r>
          <a:r>
            <a:rPr lang="en-US" sz="2000" dirty="0" err="1">
              <a:solidFill>
                <a:schemeClr val="bg1"/>
              </a:solidFill>
            </a:rPr>
            <a:t>Coba</a:t>
          </a:r>
          <a:r>
            <a:rPr lang="en-US" sz="2000" dirty="0">
              <a:solidFill>
                <a:schemeClr val="bg1"/>
              </a:solidFill>
            </a:rPr>
            <a:t> 400 TNI di Kalimantan</a:t>
          </a:r>
        </a:p>
      </dgm:t>
    </dgm:pt>
    <dgm:pt modelId="{A4813B4C-0788-CC4D-AFE5-46A3F7275044}" type="parTrans" cxnId="{34BC500E-6C98-3844-AEB7-1D0E758B94A7}">
      <dgm:prSet custT="1"/>
      <dgm:spPr/>
      <dgm:t>
        <a:bodyPr/>
        <a:lstStyle/>
        <a:p>
          <a:endParaRPr lang="en-US" sz="800">
            <a:solidFill>
              <a:srgbClr val="000000"/>
            </a:solidFill>
          </a:endParaRPr>
        </a:p>
      </dgm:t>
    </dgm:pt>
    <dgm:pt modelId="{1CF5F600-ADD3-1847-BCA3-417620CAB51A}" type="sibTrans" cxnId="{34BC500E-6C98-3844-AEB7-1D0E758B94A7}">
      <dgm:prSet/>
      <dgm:spPr/>
      <dgm:t>
        <a:bodyPr/>
        <a:lstStyle/>
        <a:p>
          <a:endParaRPr lang="en-US" sz="2800">
            <a:solidFill>
              <a:srgbClr val="000000"/>
            </a:solidFill>
          </a:endParaRPr>
        </a:p>
      </dgm:t>
    </dgm:pt>
    <dgm:pt modelId="{D2743F1D-322C-8B42-A0DD-35ABBFA9E9B3}" type="pres">
      <dgm:prSet presAssocID="{7CDDD51D-3D2A-8943-8EE0-0E2CD9CA56FC}" presName="Name0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6979D37D-3C0E-5546-A1FE-0EFA0BE3A0D8}" type="pres">
      <dgm:prSet presAssocID="{14557570-6ACE-1B49-9819-C9F8EB18A989}" presName="root1" presStyleCnt="0"/>
      <dgm:spPr/>
    </dgm:pt>
    <dgm:pt modelId="{3AE68654-3DAB-C04A-9D06-9C18B747A26B}" type="pres">
      <dgm:prSet presAssocID="{14557570-6ACE-1B49-9819-C9F8EB18A989}" presName="LevelOneTextNode" presStyleLbl="node0" presStyleIdx="0" presStyleCnt="1" custScaleY="70392" custLinFactNeighborX="0" custLinFactNeighborY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E3A61EE-B591-1045-AF60-ED35EA04E33B}" type="pres">
      <dgm:prSet presAssocID="{14557570-6ACE-1B49-9819-C9F8EB18A989}" presName="level2hierChild" presStyleCnt="0"/>
      <dgm:spPr/>
    </dgm:pt>
    <dgm:pt modelId="{0D609155-33E5-E14E-AFA4-D133EF847B54}" type="pres">
      <dgm:prSet presAssocID="{9434934C-933B-1944-9116-114A25937018}" presName="conn2-1" presStyleLbl="parChTrans1D2" presStyleIdx="0" presStyleCnt="3"/>
      <dgm:spPr/>
      <dgm:t>
        <a:bodyPr/>
        <a:lstStyle/>
        <a:p>
          <a:endParaRPr lang="en-US"/>
        </a:p>
      </dgm:t>
    </dgm:pt>
    <dgm:pt modelId="{DB66EB7E-58CE-5E49-B333-B76295894D2C}" type="pres">
      <dgm:prSet presAssocID="{9434934C-933B-1944-9116-114A25937018}" presName="connTx" presStyleLbl="parChTrans1D2" presStyleIdx="0" presStyleCnt="3"/>
      <dgm:spPr/>
      <dgm:t>
        <a:bodyPr/>
        <a:lstStyle/>
        <a:p>
          <a:endParaRPr lang="en-US"/>
        </a:p>
      </dgm:t>
    </dgm:pt>
    <dgm:pt modelId="{910835DC-C60C-FD41-8513-F1EB3D0FEBA2}" type="pres">
      <dgm:prSet presAssocID="{6ADC1FE0-366D-6A47-A1EA-6DB616F354D9}" presName="root2" presStyleCnt="0"/>
      <dgm:spPr/>
    </dgm:pt>
    <dgm:pt modelId="{81991561-60FA-DD4D-BCB3-728AFFAB6D9E}" type="pres">
      <dgm:prSet presAssocID="{6ADC1FE0-366D-6A47-A1EA-6DB616F354D9}" presName="LevelTwoTextNode" presStyleLbl="node2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39A01D68-7397-4346-99EB-137A3C41479A}" type="pres">
      <dgm:prSet presAssocID="{6ADC1FE0-366D-6A47-A1EA-6DB616F354D9}" presName="level3hierChild" presStyleCnt="0"/>
      <dgm:spPr/>
    </dgm:pt>
    <dgm:pt modelId="{313E81D4-FC8B-4A46-9232-365DE234FB6B}" type="pres">
      <dgm:prSet presAssocID="{9CE0C3A8-983B-BE46-9508-66B1C07F5579}" presName="conn2-1" presStyleLbl="parChTrans1D3" presStyleIdx="0" presStyleCnt="5"/>
      <dgm:spPr/>
      <dgm:t>
        <a:bodyPr/>
        <a:lstStyle/>
        <a:p>
          <a:endParaRPr lang="en-US"/>
        </a:p>
      </dgm:t>
    </dgm:pt>
    <dgm:pt modelId="{1C7CE443-66E9-CE42-BFF9-005475F65EF8}" type="pres">
      <dgm:prSet presAssocID="{9CE0C3A8-983B-BE46-9508-66B1C07F5579}" presName="connTx" presStyleLbl="parChTrans1D3" presStyleIdx="0" presStyleCnt="5"/>
      <dgm:spPr/>
      <dgm:t>
        <a:bodyPr/>
        <a:lstStyle/>
        <a:p>
          <a:endParaRPr lang="en-US"/>
        </a:p>
      </dgm:t>
    </dgm:pt>
    <dgm:pt modelId="{6CE71CE2-29CE-B149-B0A4-0CF16074D5C6}" type="pres">
      <dgm:prSet presAssocID="{63405041-0536-D240-A499-244E527FFDCD}" presName="root2" presStyleCnt="0"/>
      <dgm:spPr/>
    </dgm:pt>
    <dgm:pt modelId="{7500E604-22D3-FD4B-857B-EAA3A3589B33}" type="pres">
      <dgm:prSet presAssocID="{63405041-0536-D240-A499-244E527FFDCD}" presName="LevelTwoTextNode" presStyleLbl="node3" presStyleIdx="0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DCE63A2B-B849-F444-8072-7DE9F46D98AD}" type="pres">
      <dgm:prSet presAssocID="{63405041-0536-D240-A499-244E527FFDCD}" presName="level3hierChild" presStyleCnt="0"/>
      <dgm:spPr/>
    </dgm:pt>
    <dgm:pt modelId="{9F14D697-8124-884F-8D3E-49E6E122499A}" type="pres">
      <dgm:prSet presAssocID="{6144F36C-E5B9-8849-9A8B-72730F8F8D76}" presName="conn2-1" presStyleLbl="parChTrans1D4" presStyleIdx="0" presStyleCnt="3"/>
      <dgm:spPr/>
      <dgm:t>
        <a:bodyPr/>
        <a:lstStyle/>
        <a:p>
          <a:endParaRPr lang="en-US"/>
        </a:p>
      </dgm:t>
    </dgm:pt>
    <dgm:pt modelId="{40F51A81-EB38-C24B-9B09-B1284E030571}" type="pres">
      <dgm:prSet presAssocID="{6144F36C-E5B9-8849-9A8B-72730F8F8D76}" presName="connTx" presStyleLbl="parChTrans1D4" presStyleIdx="0" presStyleCnt="3"/>
      <dgm:spPr/>
      <dgm:t>
        <a:bodyPr/>
        <a:lstStyle/>
        <a:p>
          <a:endParaRPr lang="en-US"/>
        </a:p>
      </dgm:t>
    </dgm:pt>
    <dgm:pt modelId="{F1CA749A-5ABF-CB49-A3D1-0A520E9B93D1}" type="pres">
      <dgm:prSet presAssocID="{4BC4CB9D-2EB6-2840-9A63-F15F40B8896B}" presName="root2" presStyleCnt="0"/>
      <dgm:spPr/>
    </dgm:pt>
    <dgm:pt modelId="{891EB75F-FA73-644D-961F-0A7A6D2E813E}" type="pres">
      <dgm:prSet presAssocID="{4BC4CB9D-2EB6-2840-9A63-F15F40B8896B}" presName="LevelTwoTextNode" presStyleLbl="node4" presStyleIdx="0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ECF2E09-FC8F-184E-80BF-607362FBE452}" type="pres">
      <dgm:prSet presAssocID="{4BC4CB9D-2EB6-2840-9A63-F15F40B8896B}" presName="level3hierChild" presStyleCnt="0"/>
      <dgm:spPr/>
    </dgm:pt>
    <dgm:pt modelId="{CB3C7A91-4215-2243-BC35-46AB932992EB}" type="pres">
      <dgm:prSet presAssocID="{51E44A14-9B76-E442-B084-7F08D65CD075}" presName="conn2-1" presStyleLbl="parChTrans1D2" presStyleIdx="1" presStyleCnt="3"/>
      <dgm:spPr/>
      <dgm:t>
        <a:bodyPr/>
        <a:lstStyle/>
        <a:p>
          <a:endParaRPr lang="en-US"/>
        </a:p>
      </dgm:t>
    </dgm:pt>
    <dgm:pt modelId="{17360844-E566-C243-96B9-8E952D8CE37D}" type="pres">
      <dgm:prSet presAssocID="{51E44A14-9B76-E442-B084-7F08D65CD075}" presName="connTx" presStyleLbl="parChTrans1D2" presStyleIdx="1" presStyleCnt="3"/>
      <dgm:spPr/>
      <dgm:t>
        <a:bodyPr/>
        <a:lstStyle/>
        <a:p>
          <a:endParaRPr lang="en-US"/>
        </a:p>
      </dgm:t>
    </dgm:pt>
    <dgm:pt modelId="{69C6B18A-5486-8843-91D0-40DD4906F9CE}" type="pres">
      <dgm:prSet presAssocID="{572CBE8D-13E7-F64D-82D8-E7844F197A41}" presName="root2" presStyleCnt="0"/>
      <dgm:spPr/>
    </dgm:pt>
    <dgm:pt modelId="{4D27A64F-452F-C441-8393-2295B4D65C2D}" type="pres">
      <dgm:prSet presAssocID="{572CBE8D-13E7-F64D-82D8-E7844F197A41}" presName="LevelTwoTextNode" presStyleLbl="node2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736C7EE7-36C0-0947-BD9F-D6508E4B6802}" type="pres">
      <dgm:prSet presAssocID="{572CBE8D-13E7-F64D-82D8-E7844F197A41}" presName="level3hierChild" presStyleCnt="0"/>
      <dgm:spPr/>
    </dgm:pt>
    <dgm:pt modelId="{D138485E-23C0-B44C-A9C5-F09286EE5C8B}" type="pres">
      <dgm:prSet presAssocID="{E0E103E4-28E0-F042-BF21-61504D9BD549}" presName="conn2-1" presStyleLbl="parChTrans1D3" presStyleIdx="1" presStyleCnt="5"/>
      <dgm:spPr/>
      <dgm:t>
        <a:bodyPr/>
        <a:lstStyle/>
        <a:p>
          <a:endParaRPr lang="en-US"/>
        </a:p>
      </dgm:t>
    </dgm:pt>
    <dgm:pt modelId="{8C21B57F-B188-A349-A450-60A462FDD838}" type="pres">
      <dgm:prSet presAssocID="{E0E103E4-28E0-F042-BF21-61504D9BD549}" presName="connTx" presStyleLbl="parChTrans1D3" presStyleIdx="1" presStyleCnt="5"/>
      <dgm:spPr/>
      <dgm:t>
        <a:bodyPr/>
        <a:lstStyle/>
        <a:p>
          <a:endParaRPr lang="en-US"/>
        </a:p>
      </dgm:t>
    </dgm:pt>
    <dgm:pt modelId="{900ED67E-74D5-864F-AE54-33251F870E93}" type="pres">
      <dgm:prSet presAssocID="{FE2EC210-36F6-7B4F-8057-1C04EDA7B7DD}" presName="root2" presStyleCnt="0"/>
      <dgm:spPr/>
    </dgm:pt>
    <dgm:pt modelId="{6707770A-DC84-FA4A-A9D5-C8BC3C404078}" type="pres">
      <dgm:prSet presAssocID="{FE2EC210-36F6-7B4F-8057-1C04EDA7B7DD}" presName="LevelTwoTextNode" presStyleLbl="node3" presStyleIdx="1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5F3475-05AF-7245-A826-1AC1541AF236}" type="pres">
      <dgm:prSet presAssocID="{FE2EC210-36F6-7B4F-8057-1C04EDA7B7DD}" presName="level3hierChild" presStyleCnt="0"/>
      <dgm:spPr/>
    </dgm:pt>
    <dgm:pt modelId="{BAB58CD0-0CD9-C44C-B033-DEBE2E943DEA}" type="pres">
      <dgm:prSet presAssocID="{470E17CD-FB71-1B43-9B06-DA0644B907CB}" presName="conn2-1" presStyleLbl="parChTrans1D3" presStyleIdx="2" presStyleCnt="5"/>
      <dgm:spPr/>
      <dgm:t>
        <a:bodyPr/>
        <a:lstStyle/>
        <a:p>
          <a:endParaRPr lang="en-US"/>
        </a:p>
      </dgm:t>
    </dgm:pt>
    <dgm:pt modelId="{D46263E4-C8AA-8F47-AAFD-C2A756AD3F3D}" type="pres">
      <dgm:prSet presAssocID="{470E17CD-FB71-1B43-9B06-DA0644B907CB}" presName="connTx" presStyleLbl="parChTrans1D3" presStyleIdx="2" presStyleCnt="5"/>
      <dgm:spPr/>
      <dgm:t>
        <a:bodyPr/>
        <a:lstStyle/>
        <a:p>
          <a:endParaRPr lang="en-US"/>
        </a:p>
      </dgm:t>
    </dgm:pt>
    <dgm:pt modelId="{7A9F38A9-B91E-744C-821F-34E9877DF62A}" type="pres">
      <dgm:prSet presAssocID="{8CF91DCE-DE48-7A4A-B41C-5C79229FA038}" presName="root2" presStyleCnt="0"/>
      <dgm:spPr/>
    </dgm:pt>
    <dgm:pt modelId="{03A1318D-036E-744A-A00C-044EC4AA4993}" type="pres">
      <dgm:prSet presAssocID="{8CF91DCE-DE48-7A4A-B41C-5C79229FA038}" presName="LevelTwoTextNode" presStyleLbl="node3" presStyleIdx="2" presStyleCnt="5" custScaleY="130276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998A93B2-A354-1046-8252-DD7093E8AE5E}" type="pres">
      <dgm:prSet presAssocID="{8CF91DCE-DE48-7A4A-B41C-5C79229FA038}" presName="level3hierChild" presStyleCnt="0"/>
      <dgm:spPr/>
    </dgm:pt>
    <dgm:pt modelId="{54413609-6051-0742-A69C-1B03064F1917}" type="pres">
      <dgm:prSet presAssocID="{A4813B4C-0788-CC4D-AFE5-46A3F7275044}" presName="conn2-1" presStyleLbl="parChTrans1D4" presStyleIdx="1" presStyleCnt="3"/>
      <dgm:spPr/>
      <dgm:t>
        <a:bodyPr/>
        <a:lstStyle/>
        <a:p>
          <a:endParaRPr lang="en-US"/>
        </a:p>
      </dgm:t>
    </dgm:pt>
    <dgm:pt modelId="{1FA410F5-B23A-0E48-8C22-080D21548969}" type="pres">
      <dgm:prSet presAssocID="{A4813B4C-0788-CC4D-AFE5-46A3F7275044}" presName="connTx" presStyleLbl="parChTrans1D4" presStyleIdx="1" presStyleCnt="3"/>
      <dgm:spPr/>
      <dgm:t>
        <a:bodyPr/>
        <a:lstStyle/>
        <a:p>
          <a:endParaRPr lang="en-US"/>
        </a:p>
      </dgm:t>
    </dgm:pt>
    <dgm:pt modelId="{FF37456D-EBFD-6F47-834D-7131CE514440}" type="pres">
      <dgm:prSet presAssocID="{C72AEE02-A9AE-5642-B0BF-35BBAF427923}" presName="root2" presStyleCnt="0"/>
      <dgm:spPr/>
    </dgm:pt>
    <dgm:pt modelId="{B0213563-8123-1241-87F8-A136244476A2}" type="pres">
      <dgm:prSet presAssocID="{C72AEE02-A9AE-5642-B0BF-35BBAF427923}" presName="LevelTwoTextNode" presStyleLbl="node4" presStyleIdx="1" presStyleCnt="3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4EC1D4C-AA54-8D48-A809-177229E4FBC8}" type="pres">
      <dgm:prSet presAssocID="{C72AEE02-A9AE-5642-B0BF-35BBAF427923}" presName="level3hierChild" presStyleCnt="0"/>
      <dgm:spPr/>
    </dgm:pt>
    <dgm:pt modelId="{FD58AF57-3991-E246-B3B2-D18503B03682}" type="pres">
      <dgm:prSet presAssocID="{460EF02E-AC5B-B841-88BE-006E8D38CFD2}" presName="conn2-1" presStyleLbl="parChTrans1D2" presStyleIdx="2" presStyleCnt="3"/>
      <dgm:spPr/>
      <dgm:t>
        <a:bodyPr/>
        <a:lstStyle/>
        <a:p>
          <a:endParaRPr lang="en-US"/>
        </a:p>
      </dgm:t>
    </dgm:pt>
    <dgm:pt modelId="{54557703-DC8A-CA4F-A37B-69D7CA66C0E7}" type="pres">
      <dgm:prSet presAssocID="{460EF02E-AC5B-B841-88BE-006E8D38CFD2}" presName="connTx" presStyleLbl="parChTrans1D2" presStyleIdx="2" presStyleCnt="3"/>
      <dgm:spPr/>
      <dgm:t>
        <a:bodyPr/>
        <a:lstStyle/>
        <a:p>
          <a:endParaRPr lang="en-US"/>
        </a:p>
      </dgm:t>
    </dgm:pt>
    <dgm:pt modelId="{041D5BEC-E800-8741-BA40-B1494137828D}" type="pres">
      <dgm:prSet presAssocID="{CCF4E179-29FB-5C4E-804D-E9198E780344}" presName="root2" presStyleCnt="0"/>
      <dgm:spPr/>
    </dgm:pt>
    <dgm:pt modelId="{15CFB373-8811-C14D-ADD0-8F5C59677A4C}" type="pres">
      <dgm:prSet presAssocID="{CCF4E179-29FB-5C4E-804D-E9198E780344}" presName="LevelTwoTextNode" presStyleLbl="node2" presStyleIdx="2" presStyleCnt="3" custLinFactNeighborX="0" custLinFactNeighborY="0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5013A602-36F6-6E49-AA79-2C9ABDC1080B}" type="pres">
      <dgm:prSet presAssocID="{CCF4E179-29FB-5C4E-804D-E9198E780344}" presName="level3hierChild" presStyleCnt="0"/>
      <dgm:spPr/>
    </dgm:pt>
    <dgm:pt modelId="{592B7F7D-6175-3345-8417-899FC3FBAD31}" type="pres">
      <dgm:prSet presAssocID="{ED334DB8-559C-8949-83F4-2D781E0AD5D3}" presName="conn2-1" presStyleLbl="parChTrans1D3" presStyleIdx="3" presStyleCnt="5"/>
      <dgm:spPr/>
      <dgm:t>
        <a:bodyPr/>
        <a:lstStyle/>
        <a:p>
          <a:endParaRPr lang="en-US"/>
        </a:p>
      </dgm:t>
    </dgm:pt>
    <dgm:pt modelId="{110FD835-B068-434A-A268-1E014C01F3B4}" type="pres">
      <dgm:prSet presAssocID="{ED334DB8-559C-8949-83F4-2D781E0AD5D3}" presName="connTx" presStyleLbl="parChTrans1D3" presStyleIdx="3" presStyleCnt="5"/>
      <dgm:spPr/>
      <dgm:t>
        <a:bodyPr/>
        <a:lstStyle/>
        <a:p>
          <a:endParaRPr lang="en-US"/>
        </a:p>
      </dgm:t>
    </dgm:pt>
    <dgm:pt modelId="{ABEBA819-3A0D-D543-862A-2D82A1EF23D1}" type="pres">
      <dgm:prSet presAssocID="{62E3BE54-11D3-8A43-B39A-5BD2E3695142}" presName="root2" presStyleCnt="0"/>
      <dgm:spPr/>
    </dgm:pt>
    <dgm:pt modelId="{D975B173-FBDA-4746-AD75-9BEBEB56FA0C}" type="pres">
      <dgm:prSet presAssocID="{62E3BE54-11D3-8A43-B39A-5BD2E3695142}" presName="LevelTwoTextNode" presStyleLbl="node3" presStyleIdx="3" presStyleCnt="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ACA129A9-C884-E845-A766-5DDD9F726EFC}" type="pres">
      <dgm:prSet presAssocID="{62E3BE54-11D3-8A43-B39A-5BD2E3695142}" presName="level3hierChild" presStyleCnt="0"/>
      <dgm:spPr/>
    </dgm:pt>
    <dgm:pt modelId="{1A104B86-038A-CC4D-B5DF-516D4A646D4B}" type="pres">
      <dgm:prSet presAssocID="{5D42F1C2-00A9-0F4A-82EB-FEE99CBFFAC6}" presName="conn2-1" presStyleLbl="parChTrans1D3" presStyleIdx="4" presStyleCnt="5"/>
      <dgm:spPr/>
      <dgm:t>
        <a:bodyPr/>
        <a:lstStyle/>
        <a:p>
          <a:endParaRPr lang="en-US"/>
        </a:p>
      </dgm:t>
    </dgm:pt>
    <dgm:pt modelId="{8058739E-4131-3A42-BA35-38BFFAAC2DA1}" type="pres">
      <dgm:prSet presAssocID="{5D42F1C2-00A9-0F4A-82EB-FEE99CBFFAC6}" presName="connTx" presStyleLbl="parChTrans1D3" presStyleIdx="4" presStyleCnt="5"/>
      <dgm:spPr/>
      <dgm:t>
        <a:bodyPr/>
        <a:lstStyle/>
        <a:p>
          <a:endParaRPr lang="en-US"/>
        </a:p>
      </dgm:t>
    </dgm:pt>
    <dgm:pt modelId="{F425F725-85D5-1B4D-AD1D-39BC63E5C245}" type="pres">
      <dgm:prSet presAssocID="{9B9269DE-DCB5-8B47-884D-7B3D2DB16F74}" presName="root2" presStyleCnt="0"/>
      <dgm:spPr/>
    </dgm:pt>
    <dgm:pt modelId="{33381FF2-978F-FE42-933E-103EAF70D823}" type="pres">
      <dgm:prSet presAssocID="{9B9269DE-DCB5-8B47-884D-7B3D2DB16F74}" presName="LevelTwoTextNode" presStyleLbl="node3" presStyleIdx="4" presStyleCnt="5" custScaleY="163887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115B497C-F566-5941-AB24-071BD0E2674A}" type="pres">
      <dgm:prSet presAssocID="{9B9269DE-DCB5-8B47-884D-7B3D2DB16F74}" presName="level3hierChild" presStyleCnt="0"/>
      <dgm:spPr/>
    </dgm:pt>
    <dgm:pt modelId="{BD047DD2-2704-9648-8D9F-BF344521C913}" type="pres">
      <dgm:prSet presAssocID="{3DF6F1D3-DADA-6343-BD28-4254BB88CA2C}" presName="conn2-1" presStyleLbl="parChTrans1D4" presStyleIdx="2" presStyleCnt="3"/>
      <dgm:spPr/>
      <dgm:t>
        <a:bodyPr/>
        <a:lstStyle/>
        <a:p>
          <a:endParaRPr lang="en-US"/>
        </a:p>
      </dgm:t>
    </dgm:pt>
    <dgm:pt modelId="{8AE94702-8F4B-0740-95FB-5B701C6F2D53}" type="pres">
      <dgm:prSet presAssocID="{3DF6F1D3-DADA-6343-BD28-4254BB88CA2C}" presName="connTx" presStyleLbl="parChTrans1D4" presStyleIdx="2" presStyleCnt="3"/>
      <dgm:spPr/>
      <dgm:t>
        <a:bodyPr/>
        <a:lstStyle/>
        <a:p>
          <a:endParaRPr lang="en-US"/>
        </a:p>
      </dgm:t>
    </dgm:pt>
    <dgm:pt modelId="{91BB72A1-36D9-654C-B2AA-60AF23CDBB76}" type="pres">
      <dgm:prSet presAssocID="{5F29B305-20EC-E142-9437-9C6466B7F531}" presName="root2" presStyleCnt="0"/>
      <dgm:spPr/>
    </dgm:pt>
    <dgm:pt modelId="{6D4DDA4E-C8EB-8443-9C26-C700C766AADB}" type="pres">
      <dgm:prSet presAssocID="{5F29B305-20EC-E142-9437-9C6466B7F531}" presName="LevelTwoTextNode" presStyleLbl="node4" presStyleIdx="2" presStyleCnt="3" custScaleY="194345">
        <dgm:presLayoutVars>
          <dgm:chPref val="3"/>
        </dgm:presLayoutVars>
      </dgm:prSet>
      <dgm:spPr/>
      <dgm:t>
        <a:bodyPr/>
        <a:lstStyle/>
        <a:p>
          <a:endParaRPr lang="en-US"/>
        </a:p>
      </dgm:t>
    </dgm:pt>
    <dgm:pt modelId="{879D686B-F9F3-8549-A37B-36352B284EF7}" type="pres">
      <dgm:prSet presAssocID="{5F29B305-20EC-E142-9437-9C6466B7F531}" presName="level3hierChild" presStyleCnt="0"/>
      <dgm:spPr/>
    </dgm:pt>
  </dgm:ptLst>
  <dgm:cxnLst>
    <dgm:cxn modelId="{0EDCA9C9-EEAB-2F46-8FA8-26D9DD45A6B0}" srcId="{6ADC1FE0-366D-6A47-A1EA-6DB616F354D9}" destId="{63405041-0536-D240-A499-244E527FFDCD}" srcOrd="0" destOrd="0" parTransId="{9CE0C3A8-983B-BE46-9508-66B1C07F5579}" sibTransId="{CD7F5DB6-B31D-BC4C-9FEF-E4CE2369EC14}"/>
    <dgm:cxn modelId="{3566E86E-95AA-4A71-AD71-6B9EA01F09B9}" type="presOf" srcId="{9B9269DE-DCB5-8B47-884D-7B3D2DB16F74}" destId="{33381FF2-978F-FE42-933E-103EAF70D823}" srcOrd="0" destOrd="0" presId="urn:microsoft.com/office/officeart/2008/layout/HorizontalMultiLevelHierarchy"/>
    <dgm:cxn modelId="{E308B1DF-E252-4EFF-A397-6F16255CDB30}" type="presOf" srcId="{8CF91DCE-DE48-7A4A-B41C-5C79229FA038}" destId="{03A1318D-036E-744A-A00C-044EC4AA4993}" srcOrd="0" destOrd="0" presId="urn:microsoft.com/office/officeart/2008/layout/HorizontalMultiLevelHierarchy"/>
    <dgm:cxn modelId="{C064FC71-4EB8-DF43-B25D-3EDEA387BB17}" srcId="{572CBE8D-13E7-F64D-82D8-E7844F197A41}" destId="{8CF91DCE-DE48-7A4A-B41C-5C79229FA038}" srcOrd="1" destOrd="0" parTransId="{470E17CD-FB71-1B43-9B06-DA0644B907CB}" sibTransId="{4BED69EC-12A1-C349-B11A-221CCAE62A90}"/>
    <dgm:cxn modelId="{076673D3-1192-5041-8E1A-86843FD68621}" srcId="{7CDDD51D-3D2A-8943-8EE0-0E2CD9CA56FC}" destId="{14557570-6ACE-1B49-9819-C9F8EB18A989}" srcOrd="0" destOrd="0" parTransId="{C97F8F67-B1EE-DF4B-87A8-8D79FBA0788F}" sibTransId="{A4B4235F-F375-F64D-BE79-06C428942DEB}"/>
    <dgm:cxn modelId="{F1A1D249-E81B-974D-BC77-AE34E6549572}" srcId="{14557570-6ACE-1B49-9819-C9F8EB18A989}" destId="{CCF4E179-29FB-5C4E-804D-E9198E780344}" srcOrd="2" destOrd="0" parTransId="{460EF02E-AC5B-B841-88BE-006E8D38CFD2}" sibTransId="{7998EAB4-99B7-8740-87C0-7B9B0ACD2682}"/>
    <dgm:cxn modelId="{A1DC15E1-F1DB-4B1A-B5D3-5CFAA6B28548}" type="presOf" srcId="{7CDDD51D-3D2A-8943-8EE0-0E2CD9CA56FC}" destId="{D2743F1D-322C-8B42-A0DD-35ABBFA9E9B3}" srcOrd="0" destOrd="0" presId="urn:microsoft.com/office/officeart/2008/layout/HorizontalMultiLevelHierarchy"/>
    <dgm:cxn modelId="{9B5C6FE0-086A-4244-81BD-FE41EBB33ED3}" type="presOf" srcId="{460EF02E-AC5B-B841-88BE-006E8D38CFD2}" destId="{FD58AF57-3991-E246-B3B2-D18503B03682}" srcOrd="0" destOrd="0" presId="urn:microsoft.com/office/officeart/2008/layout/HorizontalMultiLevelHierarchy"/>
    <dgm:cxn modelId="{9121807F-64DA-ED4B-9711-59C37C1E749E}" srcId="{14557570-6ACE-1B49-9819-C9F8EB18A989}" destId="{6ADC1FE0-366D-6A47-A1EA-6DB616F354D9}" srcOrd="0" destOrd="0" parTransId="{9434934C-933B-1944-9116-114A25937018}" sibTransId="{5E667A99-4A23-BB4A-A90A-DE571992714A}"/>
    <dgm:cxn modelId="{2436D9E8-D3FA-40E5-A76B-00DC1A971EF0}" type="presOf" srcId="{5D42F1C2-00A9-0F4A-82EB-FEE99CBFFAC6}" destId="{8058739E-4131-3A42-BA35-38BFFAAC2DA1}" srcOrd="1" destOrd="0" presId="urn:microsoft.com/office/officeart/2008/layout/HorizontalMultiLevelHierarchy"/>
    <dgm:cxn modelId="{7FD99FEF-4015-D843-8909-772BB3AEDC2D}" srcId="{63405041-0536-D240-A499-244E527FFDCD}" destId="{4BC4CB9D-2EB6-2840-9A63-F15F40B8896B}" srcOrd="0" destOrd="0" parTransId="{6144F36C-E5B9-8849-9A8B-72730F8F8D76}" sibTransId="{6D80A1E6-E7DC-5749-9263-BF9718C2946B}"/>
    <dgm:cxn modelId="{03528DA7-46A0-4423-9BBC-1593E7410122}" type="presOf" srcId="{ED334DB8-559C-8949-83F4-2D781E0AD5D3}" destId="{110FD835-B068-434A-A268-1E014C01F3B4}" srcOrd="1" destOrd="0" presId="urn:microsoft.com/office/officeart/2008/layout/HorizontalMultiLevelHierarchy"/>
    <dgm:cxn modelId="{1D9832F2-9030-4279-8740-B086BEB3A086}" type="presOf" srcId="{E0E103E4-28E0-F042-BF21-61504D9BD549}" destId="{D138485E-23C0-B44C-A9C5-F09286EE5C8B}" srcOrd="0" destOrd="0" presId="urn:microsoft.com/office/officeart/2008/layout/HorizontalMultiLevelHierarchy"/>
    <dgm:cxn modelId="{26AFB1D1-C448-4D79-ABBD-E5EE9F0018C4}" type="presOf" srcId="{3DF6F1D3-DADA-6343-BD28-4254BB88CA2C}" destId="{8AE94702-8F4B-0740-95FB-5B701C6F2D53}" srcOrd="1" destOrd="0" presId="urn:microsoft.com/office/officeart/2008/layout/HorizontalMultiLevelHierarchy"/>
    <dgm:cxn modelId="{FA12B29E-51B5-7A44-A803-26C27119F0B8}" srcId="{CCF4E179-29FB-5C4E-804D-E9198E780344}" destId="{62E3BE54-11D3-8A43-B39A-5BD2E3695142}" srcOrd="0" destOrd="0" parTransId="{ED334DB8-559C-8949-83F4-2D781E0AD5D3}" sibTransId="{B8686114-35FE-A748-AEC4-8D0401CD14A3}"/>
    <dgm:cxn modelId="{71C24E73-62AE-497A-8520-363532D86589}" type="presOf" srcId="{51E44A14-9B76-E442-B084-7F08D65CD075}" destId="{CB3C7A91-4215-2243-BC35-46AB932992EB}" srcOrd="0" destOrd="0" presId="urn:microsoft.com/office/officeart/2008/layout/HorizontalMultiLevelHierarchy"/>
    <dgm:cxn modelId="{8351959D-CD96-41FB-9233-8288B0ECD3A0}" type="presOf" srcId="{6ADC1FE0-366D-6A47-A1EA-6DB616F354D9}" destId="{81991561-60FA-DD4D-BCB3-728AFFAB6D9E}" srcOrd="0" destOrd="0" presId="urn:microsoft.com/office/officeart/2008/layout/HorizontalMultiLevelHierarchy"/>
    <dgm:cxn modelId="{90ECAF90-5EBB-418F-B30F-E2C419B6D092}" type="presOf" srcId="{5D42F1C2-00A9-0F4A-82EB-FEE99CBFFAC6}" destId="{1A104B86-038A-CC4D-B5DF-516D4A646D4B}" srcOrd="0" destOrd="0" presId="urn:microsoft.com/office/officeart/2008/layout/HorizontalMultiLevelHierarchy"/>
    <dgm:cxn modelId="{3AD357DD-79A0-4B68-A877-3670F1BB71C4}" type="presOf" srcId="{A4813B4C-0788-CC4D-AFE5-46A3F7275044}" destId="{1FA410F5-B23A-0E48-8C22-080D21548969}" srcOrd="1" destOrd="0" presId="urn:microsoft.com/office/officeart/2008/layout/HorizontalMultiLevelHierarchy"/>
    <dgm:cxn modelId="{AEB23288-C054-40B3-B56F-05F66B92DA22}" type="presOf" srcId="{6144F36C-E5B9-8849-9A8B-72730F8F8D76}" destId="{40F51A81-EB38-C24B-9B09-B1284E030571}" srcOrd="1" destOrd="0" presId="urn:microsoft.com/office/officeart/2008/layout/HorizontalMultiLevelHierarchy"/>
    <dgm:cxn modelId="{6CFE579F-E962-4DCC-9E0A-2FEBF25383B1}" type="presOf" srcId="{460EF02E-AC5B-B841-88BE-006E8D38CFD2}" destId="{54557703-DC8A-CA4F-A37B-69D7CA66C0E7}" srcOrd="1" destOrd="0" presId="urn:microsoft.com/office/officeart/2008/layout/HorizontalMultiLevelHierarchy"/>
    <dgm:cxn modelId="{E2C4D8CE-C62B-1143-9903-8B9B6A452A56}" srcId="{14557570-6ACE-1B49-9819-C9F8EB18A989}" destId="{572CBE8D-13E7-F64D-82D8-E7844F197A41}" srcOrd="1" destOrd="0" parTransId="{51E44A14-9B76-E442-B084-7F08D65CD075}" sibTransId="{32955F9B-D53F-7E4D-8B47-A347A23A87D3}"/>
    <dgm:cxn modelId="{9CE3F74D-48A4-435D-AE81-E08ACDE558BF}" type="presOf" srcId="{51E44A14-9B76-E442-B084-7F08D65CD075}" destId="{17360844-E566-C243-96B9-8E952D8CE37D}" srcOrd="1" destOrd="0" presId="urn:microsoft.com/office/officeart/2008/layout/HorizontalMultiLevelHierarchy"/>
    <dgm:cxn modelId="{C5E57A78-0CC8-45E2-9AD2-CA5600586CEF}" type="presOf" srcId="{14557570-6ACE-1B49-9819-C9F8EB18A989}" destId="{3AE68654-3DAB-C04A-9D06-9C18B747A26B}" srcOrd="0" destOrd="0" presId="urn:microsoft.com/office/officeart/2008/layout/HorizontalMultiLevelHierarchy"/>
    <dgm:cxn modelId="{7348CA6B-198B-4D96-A2CD-E88B33B5BBA8}" type="presOf" srcId="{9CE0C3A8-983B-BE46-9508-66B1C07F5579}" destId="{1C7CE443-66E9-CE42-BFF9-005475F65EF8}" srcOrd="1" destOrd="0" presId="urn:microsoft.com/office/officeart/2008/layout/HorizontalMultiLevelHierarchy"/>
    <dgm:cxn modelId="{45DFFD96-B6A4-4CE2-988D-ABA57D3BA6D8}" type="presOf" srcId="{470E17CD-FB71-1B43-9B06-DA0644B907CB}" destId="{D46263E4-C8AA-8F47-AAFD-C2A756AD3F3D}" srcOrd="1" destOrd="0" presId="urn:microsoft.com/office/officeart/2008/layout/HorizontalMultiLevelHierarchy"/>
    <dgm:cxn modelId="{285EA242-1F25-1546-89C2-10E5788A08E2}" srcId="{9B9269DE-DCB5-8B47-884D-7B3D2DB16F74}" destId="{5F29B305-20EC-E142-9437-9C6466B7F531}" srcOrd="0" destOrd="0" parTransId="{3DF6F1D3-DADA-6343-BD28-4254BB88CA2C}" sibTransId="{70DB6A86-5BE1-D441-BE67-62ABA52D63F2}"/>
    <dgm:cxn modelId="{BE04DA04-639C-4F3F-A7B0-E8A171CAA340}" type="presOf" srcId="{470E17CD-FB71-1B43-9B06-DA0644B907CB}" destId="{BAB58CD0-0CD9-C44C-B033-DEBE2E943DEA}" srcOrd="0" destOrd="0" presId="urn:microsoft.com/office/officeart/2008/layout/HorizontalMultiLevelHierarchy"/>
    <dgm:cxn modelId="{34BC500E-6C98-3844-AEB7-1D0E758B94A7}" srcId="{8CF91DCE-DE48-7A4A-B41C-5C79229FA038}" destId="{C72AEE02-A9AE-5642-B0BF-35BBAF427923}" srcOrd="0" destOrd="0" parTransId="{A4813B4C-0788-CC4D-AFE5-46A3F7275044}" sibTransId="{1CF5F600-ADD3-1847-BCA3-417620CAB51A}"/>
    <dgm:cxn modelId="{100D2BBC-6866-4075-A94E-E65B6190F12E}" type="presOf" srcId="{4BC4CB9D-2EB6-2840-9A63-F15F40B8896B}" destId="{891EB75F-FA73-644D-961F-0A7A6D2E813E}" srcOrd="0" destOrd="0" presId="urn:microsoft.com/office/officeart/2008/layout/HorizontalMultiLevelHierarchy"/>
    <dgm:cxn modelId="{1824A6A9-B235-8B4E-9030-C00DDFA4984C}" srcId="{572CBE8D-13E7-F64D-82D8-E7844F197A41}" destId="{FE2EC210-36F6-7B4F-8057-1C04EDA7B7DD}" srcOrd="0" destOrd="0" parTransId="{E0E103E4-28E0-F042-BF21-61504D9BD549}" sibTransId="{F2E83ED7-B941-344C-BA44-9BDACE5BFC78}"/>
    <dgm:cxn modelId="{8AF5858C-86D0-49D8-842B-D3D31937F391}" type="presOf" srcId="{572CBE8D-13E7-F64D-82D8-E7844F197A41}" destId="{4D27A64F-452F-C441-8393-2295B4D65C2D}" srcOrd="0" destOrd="0" presId="urn:microsoft.com/office/officeart/2008/layout/HorizontalMultiLevelHierarchy"/>
    <dgm:cxn modelId="{C9FD9948-6E77-43F5-9222-7E2CD98B53D1}" type="presOf" srcId="{ED334DB8-559C-8949-83F4-2D781E0AD5D3}" destId="{592B7F7D-6175-3345-8417-899FC3FBAD31}" srcOrd="0" destOrd="0" presId="urn:microsoft.com/office/officeart/2008/layout/HorizontalMultiLevelHierarchy"/>
    <dgm:cxn modelId="{09ABE50A-8665-470E-8C3D-84F0FC88DDA5}" type="presOf" srcId="{FE2EC210-36F6-7B4F-8057-1C04EDA7B7DD}" destId="{6707770A-DC84-FA4A-A9D5-C8BC3C404078}" srcOrd="0" destOrd="0" presId="urn:microsoft.com/office/officeart/2008/layout/HorizontalMultiLevelHierarchy"/>
    <dgm:cxn modelId="{2F81D129-44D6-4F4D-ACC8-4E5DEE62B55D}" type="presOf" srcId="{9434934C-933B-1944-9116-114A25937018}" destId="{DB66EB7E-58CE-5E49-B333-B76295894D2C}" srcOrd="1" destOrd="0" presId="urn:microsoft.com/office/officeart/2008/layout/HorizontalMultiLevelHierarchy"/>
    <dgm:cxn modelId="{7B805ABF-C6C6-4629-B79C-3F8E28932084}" type="presOf" srcId="{5F29B305-20EC-E142-9437-9C6466B7F531}" destId="{6D4DDA4E-C8EB-8443-9C26-C700C766AADB}" srcOrd="0" destOrd="0" presId="urn:microsoft.com/office/officeart/2008/layout/HorizontalMultiLevelHierarchy"/>
    <dgm:cxn modelId="{01EA4220-8BE6-4917-A317-C3FFFB5370FD}" type="presOf" srcId="{6144F36C-E5B9-8849-9A8B-72730F8F8D76}" destId="{9F14D697-8124-884F-8D3E-49E6E122499A}" srcOrd="0" destOrd="0" presId="urn:microsoft.com/office/officeart/2008/layout/HorizontalMultiLevelHierarchy"/>
    <dgm:cxn modelId="{3C542FCB-597A-DD44-85B3-CE2C731301E6}" srcId="{CCF4E179-29FB-5C4E-804D-E9198E780344}" destId="{9B9269DE-DCB5-8B47-884D-7B3D2DB16F74}" srcOrd="1" destOrd="0" parTransId="{5D42F1C2-00A9-0F4A-82EB-FEE99CBFFAC6}" sibTransId="{209FC65C-58E7-B246-983F-1303D70E0200}"/>
    <dgm:cxn modelId="{E8000A7F-721D-48F5-B9D7-C97296831635}" type="presOf" srcId="{62E3BE54-11D3-8A43-B39A-5BD2E3695142}" destId="{D975B173-FBDA-4746-AD75-9BEBEB56FA0C}" srcOrd="0" destOrd="0" presId="urn:microsoft.com/office/officeart/2008/layout/HorizontalMultiLevelHierarchy"/>
    <dgm:cxn modelId="{B8C427B7-93D9-4E8C-9D6C-531E43478AB8}" type="presOf" srcId="{E0E103E4-28E0-F042-BF21-61504D9BD549}" destId="{8C21B57F-B188-A349-A450-60A462FDD838}" srcOrd="1" destOrd="0" presId="urn:microsoft.com/office/officeart/2008/layout/HorizontalMultiLevelHierarchy"/>
    <dgm:cxn modelId="{7309ECC8-7F83-456B-AC14-8EE0B64D1C91}" type="presOf" srcId="{3DF6F1D3-DADA-6343-BD28-4254BB88CA2C}" destId="{BD047DD2-2704-9648-8D9F-BF344521C913}" srcOrd="0" destOrd="0" presId="urn:microsoft.com/office/officeart/2008/layout/HorizontalMultiLevelHierarchy"/>
    <dgm:cxn modelId="{7089ABE3-9250-46B8-9DE8-FCE3B5303425}" type="presOf" srcId="{CCF4E179-29FB-5C4E-804D-E9198E780344}" destId="{15CFB373-8811-C14D-ADD0-8F5C59677A4C}" srcOrd="0" destOrd="0" presId="urn:microsoft.com/office/officeart/2008/layout/HorizontalMultiLevelHierarchy"/>
    <dgm:cxn modelId="{04BCA707-DADB-490F-9374-39E09C28C1C6}" type="presOf" srcId="{9434934C-933B-1944-9116-114A25937018}" destId="{0D609155-33E5-E14E-AFA4-D133EF847B54}" srcOrd="0" destOrd="0" presId="urn:microsoft.com/office/officeart/2008/layout/HorizontalMultiLevelHierarchy"/>
    <dgm:cxn modelId="{5BD05C8F-031C-490D-93A2-74EC0B7EB8F7}" type="presOf" srcId="{A4813B4C-0788-CC4D-AFE5-46A3F7275044}" destId="{54413609-6051-0742-A69C-1B03064F1917}" srcOrd="0" destOrd="0" presId="urn:microsoft.com/office/officeart/2008/layout/HorizontalMultiLevelHierarchy"/>
    <dgm:cxn modelId="{460C17DC-ECA8-4EE1-BB74-3CCE6595B46B}" type="presOf" srcId="{C72AEE02-A9AE-5642-B0BF-35BBAF427923}" destId="{B0213563-8123-1241-87F8-A136244476A2}" srcOrd="0" destOrd="0" presId="urn:microsoft.com/office/officeart/2008/layout/HorizontalMultiLevelHierarchy"/>
    <dgm:cxn modelId="{28F9D499-FD42-4313-9EAC-E9D1D4DCB03E}" type="presOf" srcId="{9CE0C3A8-983B-BE46-9508-66B1C07F5579}" destId="{313E81D4-FC8B-4A46-9232-365DE234FB6B}" srcOrd="0" destOrd="0" presId="urn:microsoft.com/office/officeart/2008/layout/HorizontalMultiLevelHierarchy"/>
    <dgm:cxn modelId="{EF82D0C3-08FF-4A98-A2F1-806B2F9CE43B}" type="presOf" srcId="{63405041-0536-D240-A499-244E527FFDCD}" destId="{7500E604-22D3-FD4B-857B-EAA3A3589B33}" srcOrd="0" destOrd="0" presId="urn:microsoft.com/office/officeart/2008/layout/HorizontalMultiLevelHierarchy"/>
    <dgm:cxn modelId="{41C8E837-9513-42AA-9CC0-786E4F075BA4}" type="presParOf" srcId="{D2743F1D-322C-8B42-A0DD-35ABBFA9E9B3}" destId="{6979D37D-3C0E-5546-A1FE-0EFA0BE3A0D8}" srcOrd="0" destOrd="0" presId="urn:microsoft.com/office/officeart/2008/layout/HorizontalMultiLevelHierarchy"/>
    <dgm:cxn modelId="{B9B512D7-8C26-4E5E-A0E5-184F652DF209}" type="presParOf" srcId="{6979D37D-3C0E-5546-A1FE-0EFA0BE3A0D8}" destId="{3AE68654-3DAB-C04A-9D06-9C18B747A26B}" srcOrd="0" destOrd="0" presId="urn:microsoft.com/office/officeart/2008/layout/HorizontalMultiLevelHierarchy"/>
    <dgm:cxn modelId="{A2B4D252-D2CC-4B6D-B02D-30FDEB793E58}" type="presParOf" srcId="{6979D37D-3C0E-5546-A1FE-0EFA0BE3A0D8}" destId="{7E3A61EE-B591-1045-AF60-ED35EA04E33B}" srcOrd="1" destOrd="0" presId="urn:microsoft.com/office/officeart/2008/layout/HorizontalMultiLevelHierarchy"/>
    <dgm:cxn modelId="{5E8C0CDF-BA7A-4D47-BDC1-08ED76DA8F3F}" type="presParOf" srcId="{7E3A61EE-B591-1045-AF60-ED35EA04E33B}" destId="{0D609155-33E5-E14E-AFA4-D133EF847B54}" srcOrd="0" destOrd="0" presId="urn:microsoft.com/office/officeart/2008/layout/HorizontalMultiLevelHierarchy"/>
    <dgm:cxn modelId="{DF2D25B7-4D85-472B-B25A-176FD20F855B}" type="presParOf" srcId="{0D609155-33E5-E14E-AFA4-D133EF847B54}" destId="{DB66EB7E-58CE-5E49-B333-B76295894D2C}" srcOrd="0" destOrd="0" presId="urn:microsoft.com/office/officeart/2008/layout/HorizontalMultiLevelHierarchy"/>
    <dgm:cxn modelId="{91DB3DBE-7341-4260-A2F4-E5A0CAB2DF0C}" type="presParOf" srcId="{7E3A61EE-B591-1045-AF60-ED35EA04E33B}" destId="{910835DC-C60C-FD41-8513-F1EB3D0FEBA2}" srcOrd="1" destOrd="0" presId="urn:microsoft.com/office/officeart/2008/layout/HorizontalMultiLevelHierarchy"/>
    <dgm:cxn modelId="{E0938ECB-13B6-4392-BA66-FA8E8CE8C5EA}" type="presParOf" srcId="{910835DC-C60C-FD41-8513-F1EB3D0FEBA2}" destId="{81991561-60FA-DD4D-BCB3-728AFFAB6D9E}" srcOrd="0" destOrd="0" presId="urn:microsoft.com/office/officeart/2008/layout/HorizontalMultiLevelHierarchy"/>
    <dgm:cxn modelId="{720E63FC-8C00-419C-BE25-49412AABCD39}" type="presParOf" srcId="{910835DC-C60C-FD41-8513-F1EB3D0FEBA2}" destId="{39A01D68-7397-4346-99EB-137A3C41479A}" srcOrd="1" destOrd="0" presId="urn:microsoft.com/office/officeart/2008/layout/HorizontalMultiLevelHierarchy"/>
    <dgm:cxn modelId="{E8AE1056-8AD8-41F0-BFD5-D4DB5C6A545B}" type="presParOf" srcId="{39A01D68-7397-4346-99EB-137A3C41479A}" destId="{313E81D4-FC8B-4A46-9232-365DE234FB6B}" srcOrd="0" destOrd="0" presId="urn:microsoft.com/office/officeart/2008/layout/HorizontalMultiLevelHierarchy"/>
    <dgm:cxn modelId="{C0517B5F-6749-4092-A93D-86D4F4F275E4}" type="presParOf" srcId="{313E81D4-FC8B-4A46-9232-365DE234FB6B}" destId="{1C7CE443-66E9-CE42-BFF9-005475F65EF8}" srcOrd="0" destOrd="0" presId="urn:microsoft.com/office/officeart/2008/layout/HorizontalMultiLevelHierarchy"/>
    <dgm:cxn modelId="{EA940C97-2492-4338-93F9-830A6325CB24}" type="presParOf" srcId="{39A01D68-7397-4346-99EB-137A3C41479A}" destId="{6CE71CE2-29CE-B149-B0A4-0CF16074D5C6}" srcOrd="1" destOrd="0" presId="urn:microsoft.com/office/officeart/2008/layout/HorizontalMultiLevelHierarchy"/>
    <dgm:cxn modelId="{CF796641-B891-4D38-9977-0DD28E93641E}" type="presParOf" srcId="{6CE71CE2-29CE-B149-B0A4-0CF16074D5C6}" destId="{7500E604-22D3-FD4B-857B-EAA3A3589B33}" srcOrd="0" destOrd="0" presId="urn:microsoft.com/office/officeart/2008/layout/HorizontalMultiLevelHierarchy"/>
    <dgm:cxn modelId="{0593D1D1-A843-4F56-B9A4-76020EEABA53}" type="presParOf" srcId="{6CE71CE2-29CE-B149-B0A4-0CF16074D5C6}" destId="{DCE63A2B-B849-F444-8072-7DE9F46D98AD}" srcOrd="1" destOrd="0" presId="urn:microsoft.com/office/officeart/2008/layout/HorizontalMultiLevelHierarchy"/>
    <dgm:cxn modelId="{78E84857-2182-4864-9364-F6DD61FBD43E}" type="presParOf" srcId="{DCE63A2B-B849-F444-8072-7DE9F46D98AD}" destId="{9F14D697-8124-884F-8D3E-49E6E122499A}" srcOrd="0" destOrd="0" presId="urn:microsoft.com/office/officeart/2008/layout/HorizontalMultiLevelHierarchy"/>
    <dgm:cxn modelId="{008E174E-19F3-42B3-AED1-6AEB7214B559}" type="presParOf" srcId="{9F14D697-8124-884F-8D3E-49E6E122499A}" destId="{40F51A81-EB38-C24B-9B09-B1284E030571}" srcOrd="0" destOrd="0" presId="urn:microsoft.com/office/officeart/2008/layout/HorizontalMultiLevelHierarchy"/>
    <dgm:cxn modelId="{E31AA868-855C-41F9-BEE9-D2D80CEB460E}" type="presParOf" srcId="{DCE63A2B-B849-F444-8072-7DE9F46D98AD}" destId="{F1CA749A-5ABF-CB49-A3D1-0A520E9B93D1}" srcOrd="1" destOrd="0" presId="urn:microsoft.com/office/officeart/2008/layout/HorizontalMultiLevelHierarchy"/>
    <dgm:cxn modelId="{5A309C34-94CC-438D-8885-2234440FD341}" type="presParOf" srcId="{F1CA749A-5ABF-CB49-A3D1-0A520E9B93D1}" destId="{891EB75F-FA73-644D-961F-0A7A6D2E813E}" srcOrd="0" destOrd="0" presId="urn:microsoft.com/office/officeart/2008/layout/HorizontalMultiLevelHierarchy"/>
    <dgm:cxn modelId="{59C61AFB-5E42-454C-A262-CFFF609B4F9A}" type="presParOf" srcId="{F1CA749A-5ABF-CB49-A3D1-0A520E9B93D1}" destId="{8ECF2E09-FC8F-184E-80BF-607362FBE452}" srcOrd="1" destOrd="0" presId="urn:microsoft.com/office/officeart/2008/layout/HorizontalMultiLevelHierarchy"/>
    <dgm:cxn modelId="{019FCCE2-20A5-4790-929E-845B5FEDC5FE}" type="presParOf" srcId="{7E3A61EE-B591-1045-AF60-ED35EA04E33B}" destId="{CB3C7A91-4215-2243-BC35-46AB932992EB}" srcOrd="2" destOrd="0" presId="urn:microsoft.com/office/officeart/2008/layout/HorizontalMultiLevelHierarchy"/>
    <dgm:cxn modelId="{12495008-29C8-4B0B-9058-917EA1E22FCF}" type="presParOf" srcId="{CB3C7A91-4215-2243-BC35-46AB932992EB}" destId="{17360844-E566-C243-96B9-8E952D8CE37D}" srcOrd="0" destOrd="0" presId="urn:microsoft.com/office/officeart/2008/layout/HorizontalMultiLevelHierarchy"/>
    <dgm:cxn modelId="{1F7AA945-3238-4268-A7E1-03647FDBF117}" type="presParOf" srcId="{7E3A61EE-B591-1045-AF60-ED35EA04E33B}" destId="{69C6B18A-5486-8843-91D0-40DD4906F9CE}" srcOrd="3" destOrd="0" presId="urn:microsoft.com/office/officeart/2008/layout/HorizontalMultiLevelHierarchy"/>
    <dgm:cxn modelId="{61C4EA87-5FAB-4738-A4BE-414AC31E76FE}" type="presParOf" srcId="{69C6B18A-5486-8843-91D0-40DD4906F9CE}" destId="{4D27A64F-452F-C441-8393-2295B4D65C2D}" srcOrd="0" destOrd="0" presId="urn:microsoft.com/office/officeart/2008/layout/HorizontalMultiLevelHierarchy"/>
    <dgm:cxn modelId="{E9538F06-7780-4BD1-B605-AEB4659AD1C1}" type="presParOf" srcId="{69C6B18A-5486-8843-91D0-40DD4906F9CE}" destId="{736C7EE7-36C0-0947-BD9F-D6508E4B6802}" srcOrd="1" destOrd="0" presId="urn:microsoft.com/office/officeart/2008/layout/HorizontalMultiLevelHierarchy"/>
    <dgm:cxn modelId="{CE21B9E3-5208-4CFD-BB42-2F2BF317BC21}" type="presParOf" srcId="{736C7EE7-36C0-0947-BD9F-D6508E4B6802}" destId="{D138485E-23C0-B44C-A9C5-F09286EE5C8B}" srcOrd="0" destOrd="0" presId="urn:microsoft.com/office/officeart/2008/layout/HorizontalMultiLevelHierarchy"/>
    <dgm:cxn modelId="{F3E9A1F1-FFF2-43DE-AAD1-1971CE27EEC8}" type="presParOf" srcId="{D138485E-23C0-B44C-A9C5-F09286EE5C8B}" destId="{8C21B57F-B188-A349-A450-60A462FDD838}" srcOrd="0" destOrd="0" presId="urn:microsoft.com/office/officeart/2008/layout/HorizontalMultiLevelHierarchy"/>
    <dgm:cxn modelId="{0A236C14-2C36-4E96-84F5-A30936086DEF}" type="presParOf" srcId="{736C7EE7-36C0-0947-BD9F-D6508E4B6802}" destId="{900ED67E-74D5-864F-AE54-33251F870E93}" srcOrd="1" destOrd="0" presId="urn:microsoft.com/office/officeart/2008/layout/HorizontalMultiLevelHierarchy"/>
    <dgm:cxn modelId="{E9EE7032-2231-41E8-980E-7F6E1774BEF1}" type="presParOf" srcId="{900ED67E-74D5-864F-AE54-33251F870E93}" destId="{6707770A-DC84-FA4A-A9D5-C8BC3C404078}" srcOrd="0" destOrd="0" presId="urn:microsoft.com/office/officeart/2008/layout/HorizontalMultiLevelHierarchy"/>
    <dgm:cxn modelId="{95DEDD6A-ED81-4D35-B1E1-1E5D3747B642}" type="presParOf" srcId="{900ED67E-74D5-864F-AE54-33251F870E93}" destId="{995F3475-05AF-7245-A826-1AC1541AF236}" srcOrd="1" destOrd="0" presId="urn:microsoft.com/office/officeart/2008/layout/HorizontalMultiLevelHierarchy"/>
    <dgm:cxn modelId="{BCBB72C2-B74B-4420-8A84-31DEAB24B16D}" type="presParOf" srcId="{736C7EE7-36C0-0947-BD9F-D6508E4B6802}" destId="{BAB58CD0-0CD9-C44C-B033-DEBE2E943DEA}" srcOrd="2" destOrd="0" presId="urn:microsoft.com/office/officeart/2008/layout/HorizontalMultiLevelHierarchy"/>
    <dgm:cxn modelId="{CC5B33CD-0649-433D-943E-8B3CBE0F1900}" type="presParOf" srcId="{BAB58CD0-0CD9-C44C-B033-DEBE2E943DEA}" destId="{D46263E4-C8AA-8F47-AAFD-C2A756AD3F3D}" srcOrd="0" destOrd="0" presId="urn:microsoft.com/office/officeart/2008/layout/HorizontalMultiLevelHierarchy"/>
    <dgm:cxn modelId="{DE19A962-7313-4E24-A3D4-9B1D51E180E5}" type="presParOf" srcId="{736C7EE7-36C0-0947-BD9F-D6508E4B6802}" destId="{7A9F38A9-B91E-744C-821F-34E9877DF62A}" srcOrd="3" destOrd="0" presId="urn:microsoft.com/office/officeart/2008/layout/HorizontalMultiLevelHierarchy"/>
    <dgm:cxn modelId="{DA1DC3B9-ADAF-4A61-B424-446632BBDCF0}" type="presParOf" srcId="{7A9F38A9-B91E-744C-821F-34E9877DF62A}" destId="{03A1318D-036E-744A-A00C-044EC4AA4993}" srcOrd="0" destOrd="0" presId="urn:microsoft.com/office/officeart/2008/layout/HorizontalMultiLevelHierarchy"/>
    <dgm:cxn modelId="{AE0F2769-3483-412D-825C-BB11FABC71E6}" type="presParOf" srcId="{7A9F38A9-B91E-744C-821F-34E9877DF62A}" destId="{998A93B2-A354-1046-8252-DD7093E8AE5E}" srcOrd="1" destOrd="0" presId="urn:microsoft.com/office/officeart/2008/layout/HorizontalMultiLevelHierarchy"/>
    <dgm:cxn modelId="{9ADFFEB8-5108-4BBC-8094-1B0EF968E82B}" type="presParOf" srcId="{998A93B2-A354-1046-8252-DD7093E8AE5E}" destId="{54413609-6051-0742-A69C-1B03064F1917}" srcOrd="0" destOrd="0" presId="urn:microsoft.com/office/officeart/2008/layout/HorizontalMultiLevelHierarchy"/>
    <dgm:cxn modelId="{2FFF2065-A138-425D-B0E0-A50831FB731D}" type="presParOf" srcId="{54413609-6051-0742-A69C-1B03064F1917}" destId="{1FA410F5-B23A-0E48-8C22-080D21548969}" srcOrd="0" destOrd="0" presId="urn:microsoft.com/office/officeart/2008/layout/HorizontalMultiLevelHierarchy"/>
    <dgm:cxn modelId="{D60F9A28-87D3-45F6-BDCD-663270F79D6D}" type="presParOf" srcId="{998A93B2-A354-1046-8252-DD7093E8AE5E}" destId="{FF37456D-EBFD-6F47-834D-7131CE514440}" srcOrd="1" destOrd="0" presId="urn:microsoft.com/office/officeart/2008/layout/HorizontalMultiLevelHierarchy"/>
    <dgm:cxn modelId="{3C40B372-FE21-4C84-8D40-A3542DA4CE58}" type="presParOf" srcId="{FF37456D-EBFD-6F47-834D-7131CE514440}" destId="{B0213563-8123-1241-87F8-A136244476A2}" srcOrd="0" destOrd="0" presId="urn:microsoft.com/office/officeart/2008/layout/HorizontalMultiLevelHierarchy"/>
    <dgm:cxn modelId="{5BE0B0C6-FBAA-4C00-9595-827DEE7160FF}" type="presParOf" srcId="{FF37456D-EBFD-6F47-834D-7131CE514440}" destId="{14EC1D4C-AA54-8D48-A809-177229E4FBC8}" srcOrd="1" destOrd="0" presId="urn:microsoft.com/office/officeart/2008/layout/HorizontalMultiLevelHierarchy"/>
    <dgm:cxn modelId="{16AB38C3-DA5B-45C9-BAF1-D3FCE5D74E2F}" type="presParOf" srcId="{7E3A61EE-B591-1045-AF60-ED35EA04E33B}" destId="{FD58AF57-3991-E246-B3B2-D18503B03682}" srcOrd="4" destOrd="0" presId="urn:microsoft.com/office/officeart/2008/layout/HorizontalMultiLevelHierarchy"/>
    <dgm:cxn modelId="{1B3916D0-7D60-4D70-A607-7CB282B6BCF2}" type="presParOf" srcId="{FD58AF57-3991-E246-B3B2-D18503B03682}" destId="{54557703-DC8A-CA4F-A37B-69D7CA66C0E7}" srcOrd="0" destOrd="0" presId="urn:microsoft.com/office/officeart/2008/layout/HorizontalMultiLevelHierarchy"/>
    <dgm:cxn modelId="{36A7606D-5AB9-4FD0-9027-474C34F89E6C}" type="presParOf" srcId="{7E3A61EE-B591-1045-AF60-ED35EA04E33B}" destId="{041D5BEC-E800-8741-BA40-B1494137828D}" srcOrd="5" destOrd="0" presId="urn:microsoft.com/office/officeart/2008/layout/HorizontalMultiLevelHierarchy"/>
    <dgm:cxn modelId="{52CE3C53-EF4F-4302-A230-6850EB68D7F8}" type="presParOf" srcId="{041D5BEC-E800-8741-BA40-B1494137828D}" destId="{15CFB373-8811-C14D-ADD0-8F5C59677A4C}" srcOrd="0" destOrd="0" presId="urn:microsoft.com/office/officeart/2008/layout/HorizontalMultiLevelHierarchy"/>
    <dgm:cxn modelId="{057EB59F-9607-4D38-994F-2AC2959F76DB}" type="presParOf" srcId="{041D5BEC-E800-8741-BA40-B1494137828D}" destId="{5013A602-36F6-6E49-AA79-2C9ABDC1080B}" srcOrd="1" destOrd="0" presId="urn:microsoft.com/office/officeart/2008/layout/HorizontalMultiLevelHierarchy"/>
    <dgm:cxn modelId="{385B9C02-369E-41E9-A2C3-353443E08195}" type="presParOf" srcId="{5013A602-36F6-6E49-AA79-2C9ABDC1080B}" destId="{592B7F7D-6175-3345-8417-899FC3FBAD31}" srcOrd="0" destOrd="0" presId="urn:microsoft.com/office/officeart/2008/layout/HorizontalMultiLevelHierarchy"/>
    <dgm:cxn modelId="{E141E2E5-8472-4938-904D-3BC679EEBE68}" type="presParOf" srcId="{592B7F7D-6175-3345-8417-899FC3FBAD31}" destId="{110FD835-B068-434A-A268-1E014C01F3B4}" srcOrd="0" destOrd="0" presId="urn:microsoft.com/office/officeart/2008/layout/HorizontalMultiLevelHierarchy"/>
    <dgm:cxn modelId="{EE9789BB-FBFC-4FC1-9D34-62CEBCD2A346}" type="presParOf" srcId="{5013A602-36F6-6E49-AA79-2C9ABDC1080B}" destId="{ABEBA819-3A0D-D543-862A-2D82A1EF23D1}" srcOrd="1" destOrd="0" presId="urn:microsoft.com/office/officeart/2008/layout/HorizontalMultiLevelHierarchy"/>
    <dgm:cxn modelId="{8CB2E687-F1B2-49D5-976D-2C81CA6041E9}" type="presParOf" srcId="{ABEBA819-3A0D-D543-862A-2D82A1EF23D1}" destId="{D975B173-FBDA-4746-AD75-9BEBEB56FA0C}" srcOrd="0" destOrd="0" presId="urn:microsoft.com/office/officeart/2008/layout/HorizontalMultiLevelHierarchy"/>
    <dgm:cxn modelId="{FE801D13-4DF8-4829-B4C7-1B6AE1355009}" type="presParOf" srcId="{ABEBA819-3A0D-D543-862A-2D82A1EF23D1}" destId="{ACA129A9-C884-E845-A766-5DDD9F726EFC}" srcOrd="1" destOrd="0" presId="urn:microsoft.com/office/officeart/2008/layout/HorizontalMultiLevelHierarchy"/>
    <dgm:cxn modelId="{330C02B6-F206-41A4-BEC5-5897CA6FAA10}" type="presParOf" srcId="{5013A602-36F6-6E49-AA79-2C9ABDC1080B}" destId="{1A104B86-038A-CC4D-B5DF-516D4A646D4B}" srcOrd="2" destOrd="0" presId="urn:microsoft.com/office/officeart/2008/layout/HorizontalMultiLevelHierarchy"/>
    <dgm:cxn modelId="{D894D21E-D5F7-49EE-8B76-4C33DA4E6ADF}" type="presParOf" srcId="{1A104B86-038A-CC4D-B5DF-516D4A646D4B}" destId="{8058739E-4131-3A42-BA35-38BFFAAC2DA1}" srcOrd="0" destOrd="0" presId="urn:microsoft.com/office/officeart/2008/layout/HorizontalMultiLevelHierarchy"/>
    <dgm:cxn modelId="{837DE7E2-1401-46EC-AC82-E74C8ACC37EC}" type="presParOf" srcId="{5013A602-36F6-6E49-AA79-2C9ABDC1080B}" destId="{F425F725-85D5-1B4D-AD1D-39BC63E5C245}" srcOrd="3" destOrd="0" presId="urn:microsoft.com/office/officeart/2008/layout/HorizontalMultiLevelHierarchy"/>
    <dgm:cxn modelId="{9BD56DDE-416B-4D53-99A4-3284199C42D9}" type="presParOf" srcId="{F425F725-85D5-1B4D-AD1D-39BC63E5C245}" destId="{33381FF2-978F-FE42-933E-103EAF70D823}" srcOrd="0" destOrd="0" presId="urn:microsoft.com/office/officeart/2008/layout/HorizontalMultiLevelHierarchy"/>
    <dgm:cxn modelId="{302539A7-A06F-4B56-8D07-810764C197E3}" type="presParOf" srcId="{F425F725-85D5-1B4D-AD1D-39BC63E5C245}" destId="{115B497C-F566-5941-AB24-071BD0E2674A}" srcOrd="1" destOrd="0" presId="urn:microsoft.com/office/officeart/2008/layout/HorizontalMultiLevelHierarchy"/>
    <dgm:cxn modelId="{F6291299-1956-444C-9FFF-61206023230D}" type="presParOf" srcId="{115B497C-F566-5941-AB24-071BD0E2674A}" destId="{BD047DD2-2704-9648-8D9F-BF344521C913}" srcOrd="0" destOrd="0" presId="urn:microsoft.com/office/officeart/2008/layout/HorizontalMultiLevelHierarchy"/>
    <dgm:cxn modelId="{6F9D8F83-FB48-4432-982C-0D1D52D0B44A}" type="presParOf" srcId="{BD047DD2-2704-9648-8D9F-BF344521C913}" destId="{8AE94702-8F4B-0740-95FB-5B701C6F2D53}" srcOrd="0" destOrd="0" presId="urn:microsoft.com/office/officeart/2008/layout/HorizontalMultiLevelHierarchy"/>
    <dgm:cxn modelId="{55CD578D-642F-447D-9F90-F0B7C9568326}" type="presParOf" srcId="{115B497C-F566-5941-AB24-071BD0E2674A}" destId="{91BB72A1-36D9-654C-B2AA-60AF23CDBB76}" srcOrd="1" destOrd="0" presId="urn:microsoft.com/office/officeart/2008/layout/HorizontalMultiLevelHierarchy"/>
    <dgm:cxn modelId="{0822BB22-922A-4554-8A5D-AB04637D89ED}" type="presParOf" srcId="{91BB72A1-36D9-654C-B2AA-60AF23CDBB76}" destId="{6D4DDA4E-C8EB-8443-9C26-C700C766AADB}" srcOrd="0" destOrd="0" presId="urn:microsoft.com/office/officeart/2008/layout/HorizontalMultiLevelHierarchy"/>
    <dgm:cxn modelId="{48D624B2-C2D3-42DD-9B8B-BBB5D0259ABD}" type="presParOf" srcId="{91BB72A1-36D9-654C-B2AA-60AF23CDBB76}" destId="{879D686B-F9F3-8549-A37B-36352B284EF7}" srcOrd="1" destOrd="0" presId="urn:microsoft.com/office/officeart/2008/layout/HorizontalMultiLevelHierarchy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B065F600-4F97-4F7A-8A73-E395BD15AFD9}" type="doc">
      <dgm:prSet loTypeId="urn:microsoft.com/office/officeart/2005/8/layout/lProcess2" loCatId="relationship" qsTypeId="urn:microsoft.com/office/officeart/2005/8/quickstyle/simple1" qsCatId="simple" csTypeId="urn:microsoft.com/office/officeart/2005/8/colors/colorful2" csCatId="colorful" phldr="1"/>
      <dgm:spPr/>
      <dgm:t>
        <a:bodyPr/>
        <a:lstStyle/>
        <a:p>
          <a:endParaRPr lang="en-US"/>
        </a:p>
      </dgm:t>
    </dgm:pt>
    <dgm:pt modelId="{40FAAE52-344E-4498-9A34-238BFCA14407}">
      <dgm:prSet phldrT="[Text]"/>
      <dgm:spPr>
        <a:ln>
          <a:solidFill>
            <a:schemeClr val="bg1">
              <a:lumMod val="50000"/>
            </a:schemeClr>
          </a:solidFill>
        </a:ln>
      </dgm:spPr>
      <dgm:t>
        <a:bodyPr/>
        <a:lstStyle/>
        <a:p>
          <a:r>
            <a:rPr lang="en-US" dirty="0"/>
            <a:t>KKN</a:t>
          </a:r>
        </a:p>
      </dgm:t>
    </dgm:pt>
    <dgm:pt modelId="{FBB4B2EE-5112-4D4C-A875-27C7350D0A20}" type="parTrans" cxnId="{6A2B4395-569B-424B-ABC2-15F4BC199C93}">
      <dgm:prSet/>
      <dgm:spPr/>
      <dgm:t>
        <a:bodyPr/>
        <a:lstStyle/>
        <a:p>
          <a:endParaRPr lang="en-US"/>
        </a:p>
      </dgm:t>
    </dgm:pt>
    <dgm:pt modelId="{6905A9A1-1ACD-453B-A755-0AA21BA21901}" type="sibTrans" cxnId="{6A2B4395-569B-424B-ABC2-15F4BC199C93}">
      <dgm:prSet/>
      <dgm:spPr/>
      <dgm:t>
        <a:bodyPr/>
        <a:lstStyle/>
        <a:p>
          <a:endParaRPr lang="en-US"/>
        </a:p>
      </dgm:t>
    </dgm:pt>
    <dgm:pt modelId="{C13FE133-19D8-4812-A0F9-2A40AC59E992}">
      <dgm:prSet phldrT="[Text]"/>
      <dgm:spPr>
        <a:solidFill>
          <a:schemeClr val="tx2">
            <a:lumMod val="10000"/>
          </a:schemeClr>
        </a:solidFill>
      </dgm:spPr>
      <dgm:t>
        <a:bodyPr/>
        <a:lstStyle/>
        <a:p>
          <a:r>
            <a:rPr lang="en-US" dirty="0"/>
            <a:t>Top-down</a:t>
          </a:r>
        </a:p>
      </dgm:t>
    </dgm:pt>
    <dgm:pt modelId="{468D425D-2912-4CE6-B470-FDA5E533BA29}" type="parTrans" cxnId="{8227044F-CAB4-469F-A363-F5F0A81EBB33}">
      <dgm:prSet/>
      <dgm:spPr/>
      <dgm:t>
        <a:bodyPr/>
        <a:lstStyle/>
        <a:p>
          <a:endParaRPr lang="en-US"/>
        </a:p>
      </dgm:t>
    </dgm:pt>
    <dgm:pt modelId="{A245F036-BE00-4A00-89D2-D22403C89928}" type="sibTrans" cxnId="{8227044F-CAB4-469F-A363-F5F0A81EBB33}">
      <dgm:prSet/>
      <dgm:spPr/>
      <dgm:t>
        <a:bodyPr/>
        <a:lstStyle/>
        <a:p>
          <a:endParaRPr lang="en-US"/>
        </a:p>
      </dgm:t>
    </dgm:pt>
    <dgm:pt modelId="{D3C0BCDF-9561-4CAC-BFB4-D3CDD391ABD1}">
      <dgm:prSet phldrT="[Text]"/>
      <dgm:spPr>
        <a:solidFill>
          <a:schemeClr val="tx2">
            <a:lumMod val="25000"/>
          </a:schemeClr>
        </a:solidFill>
      </dgm:spPr>
      <dgm:t>
        <a:bodyPr/>
        <a:lstStyle/>
        <a:p>
          <a:r>
            <a:rPr lang="en-US" dirty="0"/>
            <a:t>Work for community</a:t>
          </a:r>
        </a:p>
      </dgm:t>
    </dgm:pt>
    <dgm:pt modelId="{0D12D0C2-2B9C-41D4-B38B-7BB07B1FE2D4}" type="parTrans" cxnId="{7857AF24-ECD0-4291-86AF-DC43340633D5}">
      <dgm:prSet/>
      <dgm:spPr/>
      <dgm:t>
        <a:bodyPr/>
        <a:lstStyle/>
        <a:p>
          <a:endParaRPr lang="en-US"/>
        </a:p>
      </dgm:t>
    </dgm:pt>
    <dgm:pt modelId="{4DE62993-D40D-485F-9CCB-C8CA56D0099D}" type="sibTrans" cxnId="{7857AF24-ECD0-4291-86AF-DC43340633D5}">
      <dgm:prSet/>
      <dgm:spPr/>
      <dgm:t>
        <a:bodyPr/>
        <a:lstStyle/>
        <a:p>
          <a:endParaRPr lang="en-US"/>
        </a:p>
      </dgm:t>
    </dgm:pt>
    <dgm:pt modelId="{490AA6E5-393F-4CC8-AB1B-9E1DA799197A}">
      <dgm:prSet phldrT="[Text]"/>
      <dgm:spPr>
        <a:ln>
          <a:solidFill>
            <a:schemeClr val="tx2">
              <a:lumMod val="10000"/>
            </a:schemeClr>
          </a:solidFill>
        </a:ln>
      </dgm:spPr>
      <dgm:t>
        <a:bodyPr/>
        <a:lstStyle/>
        <a:p>
          <a:r>
            <a:rPr lang="en-US" dirty="0"/>
            <a:t>KKN-PPM</a:t>
          </a:r>
        </a:p>
      </dgm:t>
    </dgm:pt>
    <dgm:pt modelId="{64BED33F-6136-4CED-BBBD-0115266890CC}" type="parTrans" cxnId="{C507A16F-3D3A-4988-899B-4D50E61C6BC1}">
      <dgm:prSet/>
      <dgm:spPr/>
      <dgm:t>
        <a:bodyPr/>
        <a:lstStyle/>
        <a:p>
          <a:endParaRPr lang="en-US"/>
        </a:p>
      </dgm:t>
    </dgm:pt>
    <dgm:pt modelId="{CE866C86-7316-4921-9697-E1A5D28E8594}" type="sibTrans" cxnId="{C507A16F-3D3A-4988-899B-4D50E61C6BC1}">
      <dgm:prSet/>
      <dgm:spPr/>
      <dgm:t>
        <a:bodyPr/>
        <a:lstStyle/>
        <a:p>
          <a:endParaRPr lang="en-US"/>
        </a:p>
      </dgm:t>
    </dgm:pt>
    <dgm:pt modelId="{DB75E8A9-E2E7-4AE5-81F8-E2473D99DB6B}">
      <dgm:prSet phldrT="[Text]"/>
      <dgm:spPr>
        <a:solidFill>
          <a:schemeClr val="bg1">
            <a:lumMod val="50000"/>
          </a:schemeClr>
        </a:solidFill>
      </dgm:spPr>
      <dgm:t>
        <a:bodyPr/>
        <a:lstStyle/>
        <a:p>
          <a:r>
            <a:rPr lang="en-US" dirty="0"/>
            <a:t>Bottom up</a:t>
          </a:r>
        </a:p>
      </dgm:t>
    </dgm:pt>
    <dgm:pt modelId="{B64F7EEB-7B04-44E4-8B2F-78DDD28C9B51}" type="parTrans" cxnId="{AD9FC443-A717-4496-A08E-78408E07B694}">
      <dgm:prSet/>
      <dgm:spPr/>
      <dgm:t>
        <a:bodyPr/>
        <a:lstStyle/>
        <a:p>
          <a:endParaRPr lang="en-US"/>
        </a:p>
      </dgm:t>
    </dgm:pt>
    <dgm:pt modelId="{26AAEA65-E403-4605-B398-541337358BC0}" type="sibTrans" cxnId="{AD9FC443-A717-4496-A08E-78408E07B694}">
      <dgm:prSet/>
      <dgm:spPr/>
      <dgm:t>
        <a:bodyPr/>
        <a:lstStyle/>
        <a:p>
          <a:endParaRPr lang="en-US"/>
        </a:p>
      </dgm:t>
    </dgm:pt>
    <dgm:pt modelId="{9789BA37-0E27-4DF2-AA8B-62ABC40F8991}">
      <dgm:prSet phldrT="[Text]"/>
      <dgm:spPr>
        <a:solidFill>
          <a:schemeClr val="bg1">
            <a:lumMod val="75000"/>
          </a:schemeClr>
        </a:solidFill>
      </dgm:spPr>
      <dgm:t>
        <a:bodyPr/>
        <a:lstStyle/>
        <a:p>
          <a:r>
            <a:rPr lang="en-US" dirty="0"/>
            <a:t>Work with community</a:t>
          </a:r>
        </a:p>
      </dgm:t>
    </dgm:pt>
    <dgm:pt modelId="{9B621CB7-7756-441E-83F3-AAD3CB59FB30}" type="parTrans" cxnId="{8E089EA8-D526-4C73-841A-B691D9C1EBA3}">
      <dgm:prSet/>
      <dgm:spPr/>
      <dgm:t>
        <a:bodyPr/>
        <a:lstStyle/>
        <a:p>
          <a:endParaRPr lang="en-US"/>
        </a:p>
      </dgm:t>
    </dgm:pt>
    <dgm:pt modelId="{09165982-2C15-4D6C-BE05-850AE56C9BCE}" type="sibTrans" cxnId="{8E089EA8-D526-4C73-841A-B691D9C1EBA3}">
      <dgm:prSet/>
      <dgm:spPr/>
      <dgm:t>
        <a:bodyPr/>
        <a:lstStyle/>
        <a:p>
          <a:endParaRPr lang="en-US"/>
        </a:p>
      </dgm:t>
    </dgm:pt>
    <dgm:pt modelId="{4205B2EF-F667-418F-B64B-4B7D820D7305}">
      <dgm:prSet phldrT="[Text]"/>
      <dgm:spPr>
        <a:solidFill>
          <a:schemeClr val="tx2">
            <a:lumMod val="75000"/>
          </a:schemeClr>
        </a:solidFill>
      </dgm:spPr>
      <dgm:t>
        <a:bodyPr/>
        <a:lstStyle/>
        <a:p>
          <a:r>
            <a:rPr lang="en-US" dirty="0" err="1">
              <a:solidFill>
                <a:schemeClr val="bg1"/>
              </a:solidFill>
            </a:rPr>
            <a:t>Pengabdian</a:t>
          </a:r>
          <a:endParaRPr lang="en-US" dirty="0">
            <a:solidFill>
              <a:schemeClr val="bg1"/>
            </a:solidFill>
          </a:endParaRPr>
        </a:p>
      </dgm:t>
    </dgm:pt>
    <dgm:pt modelId="{CBDF9AC6-0665-4013-A5B4-E950632F1FC7}" type="parTrans" cxnId="{1B8B07FA-FA94-4E07-BFA9-2F65CAEFAB0C}">
      <dgm:prSet/>
      <dgm:spPr/>
      <dgm:t>
        <a:bodyPr/>
        <a:lstStyle/>
        <a:p>
          <a:endParaRPr lang="en-US"/>
        </a:p>
      </dgm:t>
    </dgm:pt>
    <dgm:pt modelId="{49F03093-126D-4B25-945E-4420BFE44C0A}" type="sibTrans" cxnId="{1B8B07FA-FA94-4E07-BFA9-2F65CAEFAB0C}">
      <dgm:prSet/>
      <dgm:spPr/>
      <dgm:t>
        <a:bodyPr/>
        <a:lstStyle/>
        <a:p>
          <a:endParaRPr lang="en-US"/>
        </a:p>
      </dgm:t>
    </dgm:pt>
    <dgm:pt modelId="{48080A39-73F4-4CD5-A8A9-1678C53989D5}">
      <dgm:prSet phldrT="[Text]"/>
      <dgm:spPr>
        <a:solidFill>
          <a:schemeClr val="tx2">
            <a:lumMod val="50000"/>
          </a:schemeClr>
        </a:solidFill>
      </dgm:spPr>
      <dgm:t>
        <a:bodyPr/>
        <a:lstStyle/>
        <a:p>
          <a:r>
            <a:rPr lang="en-US" dirty="0" err="1"/>
            <a:t>Tidak</a:t>
          </a:r>
          <a:r>
            <a:rPr lang="en-US" dirty="0"/>
            <a:t> </a:t>
          </a:r>
          <a:r>
            <a:rPr lang="en-US" dirty="0" err="1"/>
            <a:t>ada</a:t>
          </a:r>
          <a:r>
            <a:rPr lang="en-US" dirty="0"/>
            <a:t> </a:t>
          </a:r>
          <a:r>
            <a:rPr lang="en-US" dirty="0" err="1"/>
            <a:t>tema</a:t>
          </a:r>
          <a:endParaRPr lang="en-US" dirty="0"/>
        </a:p>
      </dgm:t>
    </dgm:pt>
    <dgm:pt modelId="{6768A4E9-2906-40E7-ABB1-FAA69E4F231F}" type="parTrans" cxnId="{BC57008D-49B2-4FA8-842F-F02F42910E93}">
      <dgm:prSet/>
      <dgm:spPr/>
      <dgm:t>
        <a:bodyPr/>
        <a:lstStyle/>
        <a:p>
          <a:endParaRPr lang="en-US"/>
        </a:p>
      </dgm:t>
    </dgm:pt>
    <dgm:pt modelId="{F9FD3284-01CA-4B63-8944-AEBDD775DBC2}" type="sibTrans" cxnId="{BC57008D-49B2-4FA8-842F-F02F42910E93}">
      <dgm:prSet/>
      <dgm:spPr/>
      <dgm:t>
        <a:bodyPr/>
        <a:lstStyle/>
        <a:p>
          <a:endParaRPr lang="en-US"/>
        </a:p>
      </dgm:t>
    </dgm:pt>
    <dgm:pt modelId="{4C70CF2D-C02F-4EC1-A821-8B1F3127215F}">
      <dgm:prSet phldrT="[Text]"/>
      <dgm:spPr>
        <a:solidFill>
          <a:schemeClr val="bg1">
            <a:lumMod val="40000"/>
            <a:lumOff val="60000"/>
          </a:schemeClr>
        </a:solidFill>
      </dgm:spPr>
      <dgm:t>
        <a:bodyPr/>
        <a:lstStyle/>
        <a:p>
          <a:r>
            <a:rPr lang="en-US" dirty="0" err="1">
              <a:solidFill>
                <a:schemeClr val="tx2">
                  <a:lumMod val="10000"/>
                </a:schemeClr>
              </a:solidFill>
            </a:rPr>
            <a:t>Pemberdayaan</a:t>
          </a:r>
          <a:endParaRPr lang="en-US" dirty="0">
            <a:solidFill>
              <a:schemeClr val="tx2">
                <a:lumMod val="10000"/>
              </a:schemeClr>
            </a:solidFill>
          </a:endParaRPr>
        </a:p>
      </dgm:t>
    </dgm:pt>
    <dgm:pt modelId="{1B7F3F67-3F87-4134-907A-79694151A0AF}" type="parTrans" cxnId="{B801E5CE-AB6C-4DBF-BE7F-FC0DC6F76948}">
      <dgm:prSet/>
      <dgm:spPr/>
      <dgm:t>
        <a:bodyPr/>
        <a:lstStyle/>
        <a:p>
          <a:endParaRPr lang="en-US"/>
        </a:p>
      </dgm:t>
    </dgm:pt>
    <dgm:pt modelId="{7CB7164D-2E76-4FEC-B199-D0CB756CECD0}" type="sibTrans" cxnId="{B801E5CE-AB6C-4DBF-BE7F-FC0DC6F76948}">
      <dgm:prSet/>
      <dgm:spPr/>
      <dgm:t>
        <a:bodyPr/>
        <a:lstStyle/>
        <a:p>
          <a:endParaRPr lang="en-US"/>
        </a:p>
      </dgm:t>
    </dgm:pt>
    <dgm:pt modelId="{2407B4E4-170D-48CF-BBAD-1D172D24C21B}">
      <dgm:prSet phldrT="[Text]"/>
      <dgm:spPr>
        <a:solidFill>
          <a:schemeClr val="bg1">
            <a:lumMod val="60000"/>
            <a:lumOff val="40000"/>
          </a:schemeClr>
        </a:solidFill>
      </dgm:spPr>
      <dgm:t>
        <a:bodyPr/>
        <a:lstStyle/>
        <a:p>
          <a:r>
            <a:rPr lang="en-US" dirty="0" err="1">
              <a:solidFill>
                <a:schemeClr val="tx1"/>
              </a:solidFill>
            </a:rPr>
            <a:t>Berbasis</a:t>
          </a:r>
          <a:r>
            <a:rPr lang="en-US" dirty="0">
              <a:solidFill>
                <a:schemeClr val="tx1"/>
              </a:solidFill>
            </a:rPr>
            <a:t> </a:t>
          </a:r>
          <a:r>
            <a:rPr lang="en-US" dirty="0" err="1">
              <a:solidFill>
                <a:schemeClr val="tx1"/>
              </a:solidFill>
            </a:rPr>
            <a:t>tema</a:t>
          </a:r>
          <a:endParaRPr lang="en-US" dirty="0">
            <a:solidFill>
              <a:schemeClr val="tx1"/>
            </a:solidFill>
          </a:endParaRPr>
        </a:p>
      </dgm:t>
    </dgm:pt>
    <dgm:pt modelId="{6E755FA0-03E7-4143-907E-8ED28CE723D5}" type="parTrans" cxnId="{AB237412-5355-45B6-B045-78A16D81E474}">
      <dgm:prSet/>
      <dgm:spPr/>
      <dgm:t>
        <a:bodyPr/>
        <a:lstStyle/>
        <a:p>
          <a:endParaRPr lang="en-US"/>
        </a:p>
      </dgm:t>
    </dgm:pt>
    <dgm:pt modelId="{BD901780-DCD4-42B6-9E76-AB2BAEBE268D}" type="sibTrans" cxnId="{AB237412-5355-45B6-B045-78A16D81E474}">
      <dgm:prSet/>
      <dgm:spPr/>
      <dgm:t>
        <a:bodyPr/>
        <a:lstStyle/>
        <a:p>
          <a:endParaRPr lang="en-US"/>
        </a:p>
      </dgm:t>
    </dgm:pt>
    <dgm:pt modelId="{48B587D0-975E-426B-B6DF-C7A2B118868C}" type="pres">
      <dgm:prSet presAssocID="{B065F600-4F97-4F7A-8A73-E395BD15AFD9}" presName="theList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18A0F76-81F2-4B9A-BF30-8EF68F389A66}" type="pres">
      <dgm:prSet presAssocID="{40FAAE52-344E-4498-9A34-238BFCA14407}" presName="compNode" presStyleCnt="0"/>
      <dgm:spPr/>
    </dgm:pt>
    <dgm:pt modelId="{B5DC58E1-994F-4D95-9C3A-44B6554D71C0}" type="pres">
      <dgm:prSet presAssocID="{40FAAE52-344E-4498-9A34-238BFCA14407}" presName="aNode" presStyleLbl="bgShp" presStyleIdx="0" presStyleCnt="2"/>
      <dgm:spPr/>
      <dgm:t>
        <a:bodyPr/>
        <a:lstStyle/>
        <a:p>
          <a:endParaRPr lang="en-US"/>
        </a:p>
      </dgm:t>
    </dgm:pt>
    <dgm:pt modelId="{F99A3A90-2AD4-47C0-AB7B-6A6C505977A9}" type="pres">
      <dgm:prSet presAssocID="{40FAAE52-344E-4498-9A34-238BFCA14407}" presName="textNode" presStyleLbl="bgShp" presStyleIdx="0" presStyleCnt="2"/>
      <dgm:spPr/>
      <dgm:t>
        <a:bodyPr/>
        <a:lstStyle/>
        <a:p>
          <a:endParaRPr lang="en-US"/>
        </a:p>
      </dgm:t>
    </dgm:pt>
    <dgm:pt modelId="{7752E3BC-EC52-43A9-966A-69AA1BEBF762}" type="pres">
      <dgm:prSet presAssocID="{40FAAE52-344E-4498-9A34-238BFCA14407}" presName="compChildNode" presStyleCnt="0"/>
      <dgm:spPr/>
    </dgm:pt>
    <dgm:pt modelId="{3FB42A68-8E2B-4C85-BB64-A527EC493C41}" type="pres">
      <dgm:prSet presAssocID="{40FAAE52-344E-4498-9A34-238BFCA14407}" presName="theInnerList" presStyleCnt="0"/>
      <dgm:spPr/>
    </dgm:pt>
    <dgm:pt modelId="{848A1E5A-B7B8-45ED-A6CA-26D214A9C8F8}" type="pres">
      <dgm:prSet presAssocID="{C13FE133-19D8-4812-A0F9-2A40AC59E992}" presName="childNode" presStyleLbl="node1" presStyleIdx="0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4C7DCE11-9DD4-4C16-8107-00151171542E}" type="pres">
      <dgm:prSet presAssocID="{C13FE133-19D8-4812-A0F9-2A40AC59E992}" presName="aSpace2" presStyleCnt="0"/>
      <dgm:spPr/>
    </dgm:pt>
    <dgm:pt modelId="{3B8E5A01-5553-4054-A22B-9D65820AA2DA}" type="pres">
      <dgm:prSet presAssocID="{D3C0BCDF-9561-4CAC-BFB4-D3CDD391ABD1}" presName="childNode" presStyleLbl="node1" presStyleIdx="1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78F9D4B-FB17-455F-9737-EEA3BCE2C8B3}" type="pres">
      <dgm:prSet presAssocID="{D3C0BCDF-9561-4CAC-BFB4-D3CDD391ABD1}" presName="aSpace2" presStyleCnt="0"/>
      <dgm:spPr/>
    </dgm:pt>
    <dgm:pt modelId="{BC833D2A-CCA9-4656-93B6-9FB3D817B247}" type="pres">
      <dgm:prSet presAssocID="{48080A39-73F4-4CD5-A8A9-1678C53989D5}" presName="childNode" presStyleLbl="node1" presStyleIdx="2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590335-D806-4113-B693-9E6322C1D26E}" type="pres">
      <dgm:prSet presAssocID="{48080A39-73F4-4CD5-A8A9-1678C53989D5}" presName="aSpace2" presStyleCnt="0"/>
      <dgm:spPr/>
    </dgm:pt>
    <dgm:pt modelId="{F223770D-EF1F-4316-A30B-2F5384195DFC}" type="pres">
      <dgm:prSet presAssocID="{4205B2EF-F667-418F-B64B-4B7D820D7305}" presName="childNode" presStyleLbl="node1" presStyleIdx="3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06F3EC-AB0D-49C8-9964-C23B97025E9E}" type="pres">
      <dgm:prSet presAssocID="{40FAAE52-344E-4498-9A34-238BFCA14407}" presName="aSpace" presStyleCnt="0"/>
      <dgm:spPr/>
    </dgm:pt>
    <dgm:pt modelId="{92429216-F4BF-4009-BC18-096FF5D5374C}" type="pres">
      <dgm:prSet presAssocID="{490AA6E5-393F-4CC8-AB1B-9E1DA799197A}" presName="compNode" presStyleCnt="0"/>
      <dgm:spPr/>
    </dgm:pt>
    <dgm:pt modelId="{63789DFC-D77B-49F2-A67A-48C34D48907C}" type="pres">
      <dgm:prSet presAssocID="{490AA6E5-393F-4CC8-AB1B-9E1DA799197A}" presName="aNode" presStyleLbl="bgShp" presStyleIdx="1" presStyleCnt="2"/>
      <dgm:spPr/>
      <dgm:t>
        <a:bodyPr/>
        <a:lstStyle/>
        <a:p>
          <a:endParaRPr lang="en-US"/>
        </a:p>
      </dgm:t>
    </dgm:pt>
    <dgm:pt modelId="{3AF36D43-4FE0-4265-B24A-716BB0836457}" type="pres">
      <dgm:prSet presAssocID="{490AA6E5-393F-4CC8-AB1B-9E1DA799197A}" presName="textNode" presStyleLbl="bgShp" presStyleIdx="1" presStyleCnt="2"/>
      <dgm:spPr/>
      <dgm:t>
        <a:bodyPr/>
        <a:lstStyle/>
        <a:p>
          <a:endParaRPr lang="en-US"/>
        </a:p>
      </dgm:t>
    </dgm:pt>
    <dgm:pt modelId="{A1BA75D0-7C36-4008-B34D-188E6F2B2AC7}" type="pres">
      <dgm:prSet presAssocID="{490AA6E5-393F-4CC8-AB1B-9E1DA799197A}" presName="compChildNode" presStyleCnt="0"/>
      <dgm:spPr/>
    </dgm:pt>
    <dgm:pt modelId="{6CA92A0D-9DEE-4D2E-BE19-1A8C33321356}" type="pres">
      <dgm:prSet presAssocID="{490AA6E5-393F-4CC8-AB1B-9E1DA799197A}" presName="theInnerList" presStyleCnt="0"/>
      <dgm:spPr/>
    </dgm:pt>
    <dgm:pt modelId="{DEB3270B-DA94-44F0-9972-06F7D0A392D5}" type="pres">
      <dgm:prSet presAssocID="{DB75E8A9-E2E7-4AE5-81F8-E2473D99DB6B}" presName="childNode" presStyleLbl="node1" presStyleIdx="4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D68281-E58B-46E0-AEEF-A338A381EA35}" type="pres">
      <dgm:prSet presAssocID="{DB75E8A9-E2E7-4AE5-81F8-E2473D99DB6B}" presName="aSpace2" presStyleCnt="0"/>
      <dgm:spPr/>
    </dgm:pt>
    <dgm:pt modelId="{9E19FB54-64B2-4E73-B322-417C8800287C}" type="pres">
      <dgm:prSet presAssocID="{9789BA37-0E27-4DF2-AA8B-62ABC40F8991}" presName="childNode" presStyleLbl="node1" presStyleIdx="5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DB7B4D8-68EE-4772-B850-9613A884150A}" type="pres">
      <dgm:prSet presAssocID="{9789BA37-0E27-4DF2-AA8B-62ABC40F8991}" presName="aSpace2" presStyleCnt="0"/>
      <dgm:spPr/>
    </dgm:pt>
    <dgm:pt modelId="{38F8BFD5-2F1A-4420-AF23-BCB12ABC13EC}" type="pres">
      <dgm:prSet presAssocID="{2407B4E4-170D-48CF-BBAD-1D172D24C21B}" presName="childNode" presStyleLbl="node1" presStyleIdx="6" presStyleCnt="8" custLinFactNeighborX="238" custLinFactNeighborY="-37927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CCEE56-CF9B-4696-86E0-D81DA75AF187}" type="pres">
      <dgm:prSet presAssocID="{2407B4E4-170D-48CF-BBAD-1D172D24C21B}" presName="aSpace2" presStyleCnt="0"/>
      <dgm:spPr/>
    </dgm:pt>
    <dgm:pt modelId="{1B10A758-5076-4E07-A8E5-285C32CCEBBA}" type="pres">
      <dgm:prSet presAssocID="{4C70CF2D-C02F-4EC1-A821-8B1F3127215F}" presName="childNode" presStyleLbl="node1" presStyleIdx="7" presStyleCnt="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1B8B07FA-FA94-4E07-BFA9-2F65CAEFAB0C}" srcId="{40FAAE52-344E-4498-9A34-238BFCA14407}" destId="{4205B2EF-F667-418F-B64B-4B7D820D7305}" srcOrd="3" destOrd="0" parTransId="{CBDF9AC6-0665-4013-A5B4-E950632F1FC7}" sibTransId="{49F03093-126D-4B25-945E-4420BFE44C0A}"/>
    <dgm:cxn modelId="{F92393BE-E3E8-4E79-B575-9963DF8A20BE}" type="presOf" srcId="{C13FE133-19D8-4812-A0F9-2A40AC59E992}" destId="{848A1E5A-B7B8-45ED-A6CA-26D214A9C8F8}" srcOrd="0" destOrd="0" presId="urn:microsoft.com/office/officeart/2005/8/layout/lProcess2"/>
    <dgm:cxn modelId="{B801E5CE-AB6C-4DBF-BE7F-FC0DC6F76948}" srcId="{490AA6E5-393F-4CC8-AB1B-9E1DA799197A}" destId="{4C70CF2D-C02F-4EC1-A821-8B1F3127215F}" srcOrd="3" destOrd="0" parTransId="{1B7F3F67-3F87-4134-907A-79694151A0AF}" sibTransId="{7CB7164D-2E76-4FEC-B199-D0CB756CECD0}"/>
    <dgm:cxn modelId="{090E5B74-629C-465A-B1BA-EFD6AFA39465}" type="presOf" srcId="{490AA6E5-393F-4CC8-AB1B-9E1DA799197A}" destId="{3AF36D43-4FE0-4265-B24A-716BB0836457}" srcOrd="1" destOrd="0" presId="urn:microsoft.com/office/officeart/2005/8/layout/lProcess2"/>
    <dgm:cxn modelId="{7B7BF248-4D42-4B9C-AFC8-95C1E55FF469}" type="presOf" srcId="{40FAAE52-344E-4498-9A34-238BFCA14407}" destId="{B5DC58E1-994F-4D95-9C3A-44B6554D71C0}" srcOrd="0" destOrd="0" presId="urn:microsoft.com/office/officeart/2005/8/layout/lProcess2"/>
    <dgm:cxn modelId="{2F2667DB-544A-4D82-BC41-CB592BF1B771}" type="presOf" srcId="{B065F600-4F97-4F7A-8A73-E395BD15AFD9}" destId="{48B587D0-975E-426B-B6DF-C7A2B118868C}" srcOrd="0" destOrd="0" presId="urn:microsoft.com/office/officeart/2005/8/layout/lProcess2"/>
    <dgm:cxn modelId="{AD9FC443-A717-4496-A08E-78408E07B694}" srcId="{490AA6E5-393F-4CC8-AB1B-9E1DA799197A}" destId="{DB75E8A9-E2E7-4AE5-81F8-E2473D99DB6B}" srcOrd="0" destOrd="0" parTransId="{B64F7EEB-7B04-44E4-8B2F-78DDD28C9B51}" sibTransId="{26AAEA65-E403-4605-B398-541337358BC0}"/>
    <dgm:cxn modelId="{EFE1F273-A1E7-4991-9D06-1D60F295A7A0}" type="presOf" srcId="{2407B4E4-170D-48CF-BBAD-1D172D24C21B}" destId="{38F8BFD5-2F1A-4420-AF23-BCB12ABC13EC}" srcOrd="0" destOrd="0" presId="urn:microsoft.com/office/officeart/2005/8/layout/lProcess2"/>
    <dgm:cxn modelId="{8591D964-2C7C-43A6-A82A-7AEC1782D483}" type="presOf" srcId="{48080A39-73F4-4CD5-A8A9-1678C53989D5}" destId="{BC833D2A-CCA9-4656-93B6-9FB3D817B247}" srcOrd="0" destOrd="0" presId="urn:microsoft.com/office/officeart/2005/8/layout/lProcess2"/>
    <dgm:cxn modelId="{8227044F-CAB4-469F-A363-F5F0A81EBB33}" srcId="{40FAAE52-344E-4498-9A34-238BFCA14407}" destId="{C13FE133-19D8-4812-A0F9-2A40AC59E992}" srcOrd="0" destOrd="0" parTransId="{468D425D-2912-4CE6-B470-FDA5E533BA29}" sibTransId="{A245F036-BE00-4A00-89D2-D22403C89928}"/>
    <dgm:cxn modelId="{BAE2ECDD-5BEC-482C-A19C-2512AA737F8E}" type="presOf" srcId="{490AA6E5-393F-4CC8-AB1B-9E1DA799197A}" destId="{63789DFC-D77B-49F2-A67A-48C34D48907C}" srcOrd="0" destOrd="0" presId="urn:microsoft.com/office/officeart/2005/8/layout/lProcess2"/>
    <dgm:cxn modelId="{AB237412-5355-45B6-B045-78A16D81E474}" srcId="{490AA6E5-393F-4CC8-AB1B-9E1DA799197A}" destId="{2407B4E4-170D-48CF-BBAD-1D172D24C21B}" srcOrd="2" destOrd="0" parTransId="{6E755FA0-03E7-4143-907E-8ED28CE723D5}" sibTransId="{BD901780-DCD4-42B6-9E76-AB2BAEBE268D}"/>
    <dgm:cxn modelId="{FA6B1D35-E5C7-4CC8-9D70-E30BB9CA5AC8}" type="presOf" srcId="{40FAAE52-344E-4498-9A34-238BFCA14407}" destId="{F99A3A90-2AD4-47C0-AB7B-6A6C505977A9}" srcOrd="1" destOrd="0" presId="urn:microsoft.com/office/officeart/2005/8/layout/lProcess2"/>
    <dgm:cxn modelId="{6F963BE0-3AA5-46D2-9269-8AC1767FBB07}" type="presOf" srcId="{D3C0BCDF-9561-4CAC-BFB4-D3CDD391ABD1}" destId="{3B8E5A01-5553-4054-A22B-9D65820AA2DA}" srcOrd="0" destOrd="0" presId="urn:microsoft.com/office/officeart/2005/8/layout/lProcess2"/>
    <dgm:cxn modelId="{6A2B4395-569B-424B-ABC2-15F4BC199C93}" srcId="{B065F600-4F97-4F7A-8A73-E395BD15AFD9}" destId="{40FAAE52-344E-4498-9A34-238BFCA14407}" srcOrd="0" destOrd="0" parTransId="{FBB4B2EE-5112-4D4C-A875-27C7350D0A20}" sibTransId="{6905A9A1-1ACD-453B-A755-0AA21BA21901}"/>
    <dgm:cxn modelId="{BC57008D-49B2-4FA8-842F-F02F42910E93}" srcId="{40FAAE52-344E-4498-9A34-238BFCA14407}" destId="{48080A39-73F4-4CD5-A8A9-1678C53989D5}" srcOrd="2" destOrd="0" parTransId="{6768A4E9-2906-40E7-ABB1-FAA69E4F231F}" sibTransId="{F9FD3284-01CA-4B63-8944-AEBDD775DBC2}"/>
    <dgm:cxn modelId="{C507A16F-3D3A-4988-899B-4D50E61C6BC1}" srcId="{B065F600-4F97-4F7A-8A73-E395BD15AFD9}" destId="{490AA6E5-393F-4CC8-AB1B-9E1DA799197A}" srcOrd="1" destOrd="0" parTransId="{64BED33F-6136-4CED-BBBD-0115266890CC}" sibTransId="{CE866C86-7316-4921-9697-E1A5D28E8594}"/>
    <dgm:cxn modelId="{810C810B-D069-4A0C-B4DE-3CE77DC836B6}" type="presOf" srcId="{4205B2EF-F667-418F-B64B-4B7D820D7305}" destId="{F223770D-EF1F-4316-A30B-2F5384195DFC}" srcOrd="0" destOrd="0" presId="urn:microsoft.com/office/officeart/2005/8/layout/lProcess2"/>
    <dgm:cxn modelId="{E90FAF97-974A-4A86-B0B0-84CD98CDA021}" type="presOf" srcId="{DB75E8A9-E2E7-4AE5-81F8-E2473D99DB6B}" destId="{DEB3270B-DA94-44F0-9972-06F7D0A392D5}" srcOrd="0" destOrd="0" presId="urn:microsoft.com/office/officeart/2005/8/layout/lProcess2"/>
    <dgm:cxn modelId="{8E089EA8-D526-4C73-841A-B691D9C1EBA3}" srcId="{490AA6E5-393F-4CC8-AB1B-9E1DA799197A}" destId="{9789BA37-0E27-4DF2-AA8B-62ABC40F8991}" srcOrd="1" destOrd="0" parTransId="{9B621CB7-7756-441E-83F3-AAD3CB59FB30}" sibTransId="{09165982-2C15-4D6C-BE05-850AE56C9BCE}"/>
    <dgm:cxn modelId="{7857AF24-ECD0-4291-86AF-DC43340633D5}" srcId="{40FAAE52-344E-4498-9A34-238BFCA14407}" destId="{D3C0BCDF-9561-4CAC-BFB4-D3CDD391ABD1}" srcOrd="1" destOrd="0" parTransId="{0D12D0C2-2B9C-41D4-B38B-7BB07B1FE2D4}" sibTransId="{4DE62993-D40D-485F-9CCB-C8CA56D0099D}"/>
    <dgm:cxn modelId="{47D56896-F375-4597-9BC8-AA64946E52C8}" type="presOf" srcId="{9789BA37-0E27-4DF2-AA8B-62ABC40F8991}" destId="{9E19FB54-64B2-4E73-B322-417C8800287C}" srcOrd="0" destOrd="0" presId="urn:microsoft.com/office/officeart/2005/8/layout/lProcess2"/>
    <dgm:cxn modelId="{A7B31E0B-A114-4277-87ED-6C6D7135C806}" type="presOf" srcId="{4C70CF2D-C02F-4EC1-A821-8B1F3127215F}" destId="{1B10A758-5076-4E07-A8E5-285C32CCEBBA}" srcOrd="0" destOrd="0" presId="urn:microsoft.com/office/officeart/2005/8/layout/lProcess2"/>
    <dgm:cxn modelId="{5A12CD2D-3027-4E8C-9E0C-D254E1640FD3}" type="presParOf" srcId="{48B587D0-975E-426B-B6DF-C7A2B118868C}" destId="{218A0F76-81F2-4B9A-BF30-8EF68F389A66}" srcOrd="0" destOrd="0" presId="urn:microsoft.com/office/officeart/2005/8/layout/lProcess2"/>
    <dgm:cxn modelId="{468EB206-FA17-466D-B008-77C9C46B3610}" type="presParOf" srcId="{218A0F76-81F2-4B9A-BF30-8EF68F389A66}" destId="{B5DC58E1-994F-4D95-9C3A-44B6554D71C0}" srcOrd="0" destOrd="0" presId="urn:microsoft.com/office/officeart/2005/8/layout/lProcess2"/>
    <dgm:cxn modelId="{19446B4F-E0B0-4541-B47E-79B730119107}" type="presParOf" srcId="{218A0F76-81F2-4B9A-BF30-8EF68F389A66}" destId="{F99A3A90-2AD4-47C0-AB7B-6A6C505977A9}" srcOrd="1" destOrd="0" presId="urn:microsoft.com/office/officeart/2005/8/layout/lProcess2"/>
    <dgm:cxn modelId="{A2529FB7-5751-4EBA-B764-E8187A7325DC}" type="presParOf" srcId="{218A0F76-81F2-4B9A-BF30-8EF68F389A66}" destId="{7752E3BC-EC52-43A9-966A-69AA1BEBF762}" srcOrd="2" destOrd="0" presId="urn:microsoft.com/office/officeart/2005/8/layout/lProcess2"/>
    <dgm:cxn modelId="{C2D0F373-6B92-4844-9A67-78AE7B69E3AE}" type="presParOf" srcId="{7752E3BC-EC52-43A9-966A-69AA1BEBF762}" destId="{3FB42A68-8E2B-4C85-BB64-A527EC493C41}" srcOrd="0" destOrd="0" presId="urn:microsoft.com/office/officeart/2005/8/layout/lProcess2"/>
    <dgm:cxn modelId="{096855BB-A22D-4257-A6E1-5BB11BADCA1F}" type="presParOf" srcId="{3FB42A68-8E2B-4C85-BB64-A527EC493C41}" destId="{848A1E5A-B7B8-45ED-A6CA-26D214A9C8F8}" srcOrd="0" destOrd="0" presId="urn:microsoft.com/office/officeart/2005/8/layout/lProcess2"/>
    <dgm:cxn modelId="{66B14CC4-DCA9-4BEF-83CC-83F4014C61BE}" type="presParOf" srcId="{3FB42A68-8E2B-4C85-BB64-A527EC493C41}" destId="{4C7DCE11-9DD4-4C16-8107-00151171542E}" srcOrd="1" destOrd="0" presId="urn:microsoft.com/office/officeart/2005/8/layout/lProcess2"/>
    <dgm:cxn modelId="{CFDD3F7F-8CD4-4421-8E41-7811B1687D29}" type="presParOf" srcId="{3FB42A68-8E2B-4C85-BB64-A527EC493C41}" destId="{3B8E5A01-5553-4054-A22B-9D65820AA2DA}" srcOrd="2" destOrd="0" presId="urn:microsoft.com/office/officeart/2005/8/layout/lProcess2"/>
    <dgm:cxn modelId="{1B5EA46F-8C09-4A2B-A3C9-8EF229B77E65}" type="presParOf" srcId="{3FB42A68-8E2B-4C85-BB64-A527EC493C41}" destId="{278F9D4B-FB17-455F-9737-EEA3BCE2C8B3}" srcOrd="3" destOrd="0" presId="urn:microsoft.com/office/officeart/2005/8/layout/lProcess2"/>
    <dgm:cxn modelId="{7F854783-7C45-43E4-952C-EB4C887CD629}" type="presParOf" srcId="{3FB42A68-8E2B-4C85-BB64-A527EC493C41}" destId="{BC833D2A-CCA9-4656-93B6-9FB3D817B247}" srcOrd="4" destOrd="0" presId="urn:microsoft.com/office/officeart/2005/8/layout/lProcess2"/>
    <dgm:cxn modelId="{B1B42E58-B924-484F-A2AE-94B0EC94F4DF}" type="presParOf" srcId="{3FB42A68-8E2B-4C85-BB64-A527EC493C41}" destId="{8D590335-D806-4113-B693-9E6322C1D26E}" srcOrd="5" destOrd="0" presId="urn:microsoft.com/office/officeart/2005/8/layout/lProcess2"/>
    <dgm:cxn modelId="{752C1215-CFDC-4DF1-A015-4A02EADAD546}" type="presParOf" srcId="{3FB42A68-8E2B-4C85-BB64-A527EC493C41}" destId="{F223770D-EF1F-4316-A30B-2F5384195DFC}" srcOrd="6" destOrd="0" presId="urn:microsoft.com/office/officeart/2005/8/layout/lProcess2"/>
    <dgm:cxn modelId="{B370EBD3-D84B-41EE-9475-CDD72A3D6212}" type="presParOf" srcId="{48B587D0-975E-426B-B6DF-C7A2B118868C}" destId="{AE06F3EC-AB0D-49C8-9964-C23B97025E9E}" srcOrd="1" destOrd="0" presId="urn:microsoft.com/office/officeart/2005/8/layout/lProcess2"/>
    <dgm:cxn modelId="{E330ED8F-C657-4839-9342-64B4FE6BA66C}" type="presParOf" srcId="{48B587D0-975E-426B-B6DF-C7A2B118868C}" destId="{92429216-F4BF-4009-BC18-096FF5D5374C}" srcOrd="2" destOrd="0" presId="urn:microsoft.com/office/officeart/2005/8/layout/lProcess2"/>
    <dgm:cxn modelId="{ACA08EF7-40B1-48DA-B734-05C8AC4C20A3}" type="presParOf" srcId="{92429216-F4BF-4009-BC18-096FF5D5374C}" destId="{63789DFC-D77B-49F2-A67A-48C34D48907C}" srcOrd="0" destOrd="0" presId="urn:microsoft.com/office/officeart/2005/8/layout/lProcess2"/>
    <dgm:cxn modelId="{A6453D07-7971-4FAA-97F6-75B50D6D2A44}" type="presParOf" srcId="{92429216-F4BF-4009-BC18-096FF5D5374C}" destId="{3AF36D43-4FE0-4265-B24A-716BB0836457}" srcOrd="1" destOrd="0" presId="urn:microsoft.com/office/officeart/2005/8/layout/lProcess2"/>
    <dgm:cxn modelId="{6B363631-CA77-4654-8A0C-86ADF6E1FBC6}" type="presParOf" srcId="{92429216-F4BF-4009-BC18-096FF5D5374C}" destId="{A1BA75D0-7C36-4008-B34D-188E6F2B2AC7}" srcOrd="2" destOrd="0" presId="urn:microsoft.com/office/officeart/2005/8/layout/lProcess2"/>
    <dgm:cxn modelId="{BBE62065-E97C-4F32-B197-9D05392C895E}" type="presParOf" srcId="{A1BA75D0-7C36-4008-B34D-188E6F2B2AC7}" destId="{6CA92A0D-9DEE-4D2E-BE19-1A8C33321356}" srcOrd="0" destOrd="0" presId="urn:microsoft.com/office/officeart/2005/8/layout/lProcess2"/>
    <dgm:cxn modelId="{C2FFE2B6-59B3-483C-BC78-276002B26F9D}" type="presParOf" srcId="{6CA92A0D-9DEE-4D2E-BE19-1A8C33321356}" destId="{DEB3270B-DA94-44F0-9972-06F7D0A392D5}" srcOrd="0" destOrd="0" presId="urn:microsoft.com/office/officeart/2005/8/layout/lProcess2"/>
    <dgm:cxn modelId="{86DAECCD-F336-4CBA-BA4E-B928C0D765C8}" type="presParOf" srcId="{6CA92A0D-9DEE-4D2E-BE19-1A8C33321356}" destId="{8DD68281-E58B-46E0-AEEF-A338A381EA35}" srcOrd="1" destOrd="0" presId="urn:microsoft.com/office/officeart/2005/8/layout/lProcess2"/>
    <dgm:cxn modelId="{90A4DE17-021F-4B1C-963B-3F5CCA31C0BC}" type="presParOf" srcId="{6CA92A0D-9DEE-4D2E-BE19-1A8C33321356}" destId="{9E19FB54-64B2-4E73-B322-417C8800287C}" srcOrd="2" destOrd="0" presId="urn:microsoft.com/office/officeart/2005/8/layout/lProcess2"/>
    <dgm:cxn modelId="{F4EE0EA2-20FF-403E-AF0E-BBA43BEE387E}" type="presParOf" srcId="{6CA92A0D-9DEE-4D2E-BE19-1A8C33321356}" destId="{8DB7B4D8-68EE-4772-B850-9613A884150A}" srcOrd="3" destOrd="0" presId="urn:microsoft.com/office/officeart/2005/8/layout/lProcess2"/>
    <dgm:cxn modelId="{AE2B1AA4-95DF-4E9F-9714-566DBDD3A5B4}" type="presParOf" srcId="{6CA92A0D-9DEE-4D2E-BE19-1A8C33321356}" destId="{38F8BFD5-2F1A-4420-AF23-BCB12ABC13EC}" srcOrd="4" destOrd="0" presId="urn:microsoft.com/office/officeart/2005/8/layout/lProcess2"/>
    <dgm:cxn modelId="{87E0ADCF-7E45-441A-AA99-4B09FA928EF2}" type="presParOf" srcId="{6CA92A0D-9DEE-4D2E-BE19-1A8C33321356}" destId="{A7CCEE56-CF9B-4696-86E0-D81DA75AF187}" srcOrd="5" destOrd="0" presId="urn:microsoft.com/office/officeart/2005/8/layout/lProcess2"/>
    <dgm:cxn modelId="{9482CD52-417F-4C0D-A229-2F7998F16EBE}" type="presParOf" srcId="{6CA92A0D-9DEE-4D2E-BE19-1A8C33321356}" destId="{1B10A758-5076-4E07-A8E5-285C32CCEBBA}" srcOrd="6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xmlns="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D047DD2-2704-9648-8D9F-BF344521C913}">
      <dsp:nvSpPr>
        <dsp:cNvPr id="0" name=""/>
        <dsp:cNvSpPr/>
      </dsp:nvSpPr>
      <dsp:spPr>
        <a:xfrm>
          <a:off x="5732985" y="5257281"/>
          <a:ext cx="4232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3296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0000"/>
            </a:solidFill>
          </a:endParaRPr>
        </a:p>
      </dsp:txBody>
      <dsp:txXfrm>
        <a:off x="5934051" y="5292419"/>
        <a:ext cx="21164" cy="21164"/>
      </dsp:txXfrm>
    </dsp:sp>
    <dsp:sp modelId="{1A104B86-038A-CC4D-B5DF-516D4A646D4B}">
      <dsp:nvSpPr>
        <dsp:cNvPr id="0" name=""/>
        <dsp:cNvSpPr/>
      </dsp:nvSpPr>
      <dsp:spPr>
        <a:xfrm>
          <a:off x="3193203" y="4899708"/>
          <a:ext cx="423296" cy="403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1648" y="0"/>
              </a:lnTo>
              <a:lnTo>
                <a:pt x="211648" y="403293"/>
              </a:lnTo>
              <a:lnTo>
                <a:pt x="423296" y="403293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0000"/>
            </a:solidFill>
          </a:endParaRPr>
        </a:p>
      </dsp:txBody>
      <dsp:txXfrm>
        <a:off x="3390235" y="5086738"/>
        <a:ext cx="29232" cy="29232"/>
      </dsp:txXfrm>
    </dsp:sp>
    <dsp:sp modelId="{592B7F7D-6175-3345-8417-899FC3FBAD31}">
      <dsp:nvSpPr>
        <dsp:cNvPr id="0" name=""/>
        <dsp:cNvSpPr/>
      </dsp:nvSpPr>
      <dsp:spPr>
        <a:xfrm>
          <a:off x="3193203" y="4290292"/>
          <a:ext cx="423296" cy="609415"/>
        </a:xfrm>
        <a:custGeom>
          <a:avLst/>
          <a:gdLst/>
          <a:ahLst/>
          <a:cxnLst/>
          <a:rect l="0" t="0" r="0" b="0"/>
          <a:pathLst>
            <a:path>
              <a:moveTo>
                <a:pt x="0" y="609415"/>
              </a:moveTo>
              <a:lnTo>
                <a:pt x="211648" y="609415"/>
              </a:lnTo>
              <a:lnTo>
                <a:pt x="211648" y="0"/>
              </a:lnTo>
              <a:lnTo>
                <a:pt x="423296" y="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0000"/>
            </a:solidFill>
          </a:endParaRPr>
        </a:p>
      </dsp:txBody>
      <dsp:txXfrm>
        <a:off x="3386302" y="4576450"/>
        <a:ext cx="37100" cy="37100"/>
      </dsp:txXfrm>
    </dsp:sp>
    <dsp:sp modelId="{FD58AF57-3991-E246-B3B2-D18503B03682}">
      <dsp:nvSpPr>
        <dsp:cNvPr id="0" name=""/>
        <dsp:cNvSpPr/>
      </dsp:nvSpPr>
      <dsp:spPr>
        <a:xfrm>
          <a:off x="653421" y="3287438"/>
          <a:ext cx="423296" cy="161226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1648" y="0"/>
              </a:lnTo>
              <a:lnTo>
                <a:pt x="211648" y="1612269"/>
              </a:lnTo>
              <a:lnTo>
                <a:pt x="423296" y="1612269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0000"/>
            </a:solidFill>
          </a:endParaRPr>
        </a:p>
      </dsp:txBody>
      <dsp:txXfrm>
        <a:off x="823397" y="4051900"/>
        <a:ext cx="83345" cy="83345"/>
      </dsp:txXfrm>
    </dsp:sp>
    <dsp:sp modelId="{54413609-6051-0742-A69C-1B03064F1917}">
      <dsp:nvSpPr>
        <dsp:cNvPr id="0" name=""/>
        <dsp:cNvSpPr/>
      </dsp:nvSpPr>
      <dsp:spPr>
        <a:xfrm>
          <a:off x="5732985" y="3340304"/>
          <a:ext cx="4232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3296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0000"/>
            </a:solidFill>
          </a:endParaRPr>
        </a:p>
      </dsp:txBody>
      <dsp:txXfrm>
        <a:off x="5934051" y="3375442"/>
        <a:ext cx="21164" cy="21164"/>
      </dsp:txXfrm>
    </dsp:sp>
    <dsp:sp modelId="{BAB58CD0-0CD9-C44C-B033-DEBE2E943DEA}">
      <dsp:nvSpPr>
        <dsp:cNvPr id="0" name=""/>
        <dsp:cNvSpPr/>
      </dsp:nvSpPr>
      <dsp:spPr>
        <a:xfrm>
          <a:off x="3193203" y="2982731"/>
          <a:ext cx="423296" cy="403293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211648" y="0"/>
              </a:lnTo>
              <a:lnTo>
                <a:pt x="211648" y="403293"/>
              </a:lnTo>
              <a:lnTo>
                <a:pt x="423296" y="403293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0000"/>
            </a:solidFill>
          </a:endParaRPr>
        </a:p>
      </dsp:txBody>
      <dsp:txXfrm>
        <a:off x="3390235" y="3169761"/>
        <a:ext cx="29232" cy="29232"/>
      </dsp:txXfrm>
    </dsp:sp>
    <dsp:sp modelId="{D138485E-23C0-B44C-A9C5-F09286EE5C8B}">
      <dsp:nvSpPr>
        <dsp:cNvPr id="0" name=""/>
        <dsp:cNvSpPr/>
      </dsp:nvSpPr>
      <dsp:spPr>
        <a:xfrm>
          <a:off x="3193203" y="2481756"/>
          <a:ext cx="423296" cy="500974"/>
        </a:xfrm>
        <a:custGeom>
          <a:avLst/>
          <a:gdLst/>
          <a:ahLst/>
          <a:cxnLst/>
          <a:rect l="0" t="0" r="0" b="0"/>
          <a:pathLst>
            <a:path>
              <a:moveTo>
                <a:pt x="0" y="500974"/>
              </a:moveTo>
              <a:lnTo>
                <a:pt x="211648" y="500974"/>
              </a:lnTo>
              <a:lnTo>
                <a:pt x="211648" y="0"/>
              </a:lnTo>
              <a:lnTo>
                <a:pt x="423296" y="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0000"/>
            </a:solidFill>
          </a:endParaRPr>
        </a:p>
      </dsp:txBody>
      <dsp:txXfrm>
        <a:off x="3388455" y="2715847"/>
        <a:ext cx="32793" cy="32793"/>
      </dsp:txXfrm>
    </dsp:sp>
    <dsp:sp modelId="{CB3C7A91-4215-2243-BC35-46AB932992EB}">
      <dsp:nvSpPr>
        <dsp:cNvPr id="0" name=""/>
        <dsp:cNvSpPr/>
      </dsp:nvSpPr>
      <dsp:spPr>
        <a:xfrm>
          <a:off x="653421" y="2982731"/>
          <a:ext cx="423296" cy="304707"/>
        </a:xfrm>
        <a:custGeom>
          <a:avLst/>
          <a:gdLst/>
          <a:ahLst/>
          <a:cxnLst/>
          <a:rect l="0" t="0" r="0" b="0"/>
          <a:pathLst>
            <a:path>
              <a:moveTo>
                <a:pt x="0" y="304707"/>
              </a:moveTo>
              <a:lnTo>
                <a:pt x="211648" y="304707"/>
              </a:lnTo>
              <a:lnTo>
                <a:pt x="211648" y="0"/>
              </a:lnTo>
              <a:lnTo>
                <a:pt x="423296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0000"/>
            </a:solidFill>
          </a:endParaRPr>
        </a:p>
      </dsp:txBody>
      <dsp:txXfrm>
        <a:off x="852031" y="3122045"/>
        <a:ext cx="26078" cy="26078"/>
      </dsp:txXfrm>
    </dsp:sp>
    <dsp:sp modelId="{9F14D697-8124-884F-8D3E-49E6E122499A}">
      <dsp:nvSpPr>
        <dsp:cNvPr id="0" name=""/>
        <dsp:cNvSpPr/>
      </dsp:nvSpPr>
      <dsp:spPr>
        <a:xfrm>
          <a:off x="5732985" y="1629449"/>
          <a:ext cx="4232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3296" y="45720"/>
              </a:lnTo>
            </a:path>
          </a:pathLst>
        </a:custGeom>
        <a:noFill/>
        <a:ln w="9525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0000"/>
            </a:solidFill>
          </a:endParaRPr>
        </a:p>
      </dsp:txBody>
      <dsp:txXfrm>
        <a:off x="5934051" y="1664586"/>
        <a:ext cx="21164" cy="21164"/>
      </dsp:txXfrm>
    </dsp:sp>
    <dsp:sp modelId="{313E81D4-FC8B-4A46-9232-365DE234FB6B}">
      <dsp:nvSpPr>
        <dsp:cNvPr id="0" name=""/>
        <dsp:cNvSpPr/>
      </dsp:nvSpPr>
      <dsp:spPr>
        <a:xfrm>
          <a:off x="3193203" y="1629449"/>
          <a:ext cx="423296" cy="91440"/>
        </a:xfrm>
        <a:custGeom>
          <a:avLst/>
          <a:gdLst/>
          <a:ahLst/>
          <a:cxnLst/>
          <a:rect l="0" t="0" r="0" b="0"/>
          <a:pathLst>
            <a:path>
              <a:moveTo>
                <a:pt x="0" y="45720"/>
              </a:moveTo>
              <a:lnTo>
                <a:pt x="423296" y="45720"/>
              </a:lnTo>
            </a:path>
          </a:pathLst>
        </a:custGeom>
        <a:noFill/>
        <a:ln w="9525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0000"/>
            </a:solidFill>
          </a:endParaRPr>
        </a:p>
      </dsp:txBody>
      <dsp:txXfrm>
        <a:off x="3394269" y="1664586"/>
        <a:ext cx="21164" cy="21164"/>
      </dsp:txXfrm>
    </dsp:sp>
    <dsp:sp modelId="{0D609155-33E5-E14E-AFA4-D133EF847B54}">
      <dsp:nvSpPr>
        <dsp:cNvPr id="0" name=""/>
        <dsp:cNvSpPr/>
      </dsp:nvSpPr>
      <dsp:spPr>
        <a:xfrm>
          <a:off x="653421" y="1675169"/>
          <a:ext cx="423296" cy="1612269"/>
        </a:xfrm>
        <a:custGeom>
          <a:avLst/>
          <a:gdLst/>
          <a:ahLst/>
          <a:cxnLst/>
          <a:rect l="0" t="0" r="0" b="0"/>
          <a:pathLst>
            <a:path>
              <a:moveTo>
                <a:pt x="0" y="1612269"/>
              </a:moveTo>
              <a:lnTo>
                <a:pt x="211648" y="1612269"/>
              </a:lnTo>
              <a:lnTo>
                <a:pt x="211648" y="0"/>
              </a:lnTo>
              <a:lnTo>
                <a:pt x="423296" y="0"/>
              </a:lnTo>
            </a:path>
          </a:pathLst>
        </a:custGeom>
        <a:noFill/>
        <a:ln w="9525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800" kern="1200">
            <a:solidFill>
              <a:srgbClr val="000000"/>
            </a:solidFill>
          </a:endParaRPr>
        </a:p>
      </dsp:txBody>
      <dsp:txXfrm>
        <a:off x="823397" y="2439631"/>
        <a:ext cx="83345" cy="83345"/>
      </dsp:txXfrm>
    </dsp:sp>
    <dsp:sp modelId="{3AE68654-3DAB-C04A-9D06-9C18B747A26B}">
      <dsp:nvSpPr>
        <dsp:cNvPr id="0" name=""/>
        <dsp:cNvSpPr/>
      </dsp:nvSpPr>
      <dsp:spPr>
        <a:xfrm rot="16200000">
          <a:off x="-864524" y="2964803"/>
          <a:ext cx="2390622" cy="645269"/>
        </a:xfrm>
        <a:prstGeom prst="rect">
          <a:avLst/>
        </a:prstGeom>
        <a:gradFill rotWithShape="1">
          <a:gsLst>
            <a:gs pos="0">
              <a:schemeClr val="accent4">
                <a:shade val="51000"/>
                <a:satMod val="130000"/>
              </a:schemeClr>
            </a:gs>
            <a:gs pos="80000">
              <a:schemeClr val="accent4">
                <a:shade val="93000"/>
                <a:satMod val="130000"/>
              </a:schemeClr>
            </a:gs>
            <a:gs pos="100000">
              <a:schemeClr val="accent4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4"/>
        </a:lnRef>
        <a:fillRef idx="3">
          <a:schemeClr val="accent4"/>
        </a:fillRef>
        <a:effectRef idx="3">
          <a:schemeClr val="accent4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kern="1200" dirty="0" err="1">
              <a:solidFill>
                <a:schemeClr val="bg1"/>
              </a:solidFill>
            </a:rPr>
            <a:t>Kerjasama</a:t>
          </a:r>
          <a:endParaRPr lang="en-US" sz="4400" kern="1200" dirty="0">
            <a:solidFill>
              <a:schemeClr val="bg1"/>
            </a:solidFill>
          </a:endParaRPr>
        </a:p>
      </dsp:txBody>
      <dsp:txXfrm>
        <a:off x="-864524" y="2964803"/>
        <a:ext cx="2390622" cy="645269"/>
      </dsp:txXfrm>
    </dsp:sp>
    <dsp:sp modelId="{81991561-60FA-DD4D-BCB3-728AFFAB6D9E}">
      <dsp:nvSpPr>
        <dsp:cNvPr id="0" name=""/>
        <dsp:cNvSpPr/>
      </dsp:nvSpPr>
      <dsp:spPr>
        <a:xfrm>
          <a:off x="1076718" y="1352534"/>
          <a:ext cx="2116484" cy="645269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UNPAD</a:t>
          </a:r>
        </a:p>
      </dsp:txBody>
      <dsp:txXfrm>
        <a:off x="1076718" y="1352534"/>
        <a:ext cx="2116484" cy="645269"/>
      </dsp:txXfrm>
    </dsp:sp>
    <dsp:sp modelId="{7500E604-22D3-FD4B-857B-EAA3A3589B33}">
      <dsp:nvSpPr>
        <dsp:cNvPr id="0" name=""/>
        <dsp:cNvSpPr/>
      </dsp:nvSpPr>
      <dsp:spPr>
        <a:xfrm>
          <a:off x="3616500" y="1352534"/>
          <a:ext cx="2116484" cy="645269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bg1"/>
              </a:solidFill>
            </a:rPr>
            <a:t>Glucopala</a:t>
          </a:r>
          <a:r>
            <a:rPr lang="en-US" sz="2000" kern="1200" dirty="0">
              <a:solidFill>
                <a:schemeClr val="bg1"/>
              </a:solidFill>
            </a:rPr>
            <a:t> OHT</a:t>
          </a:r>
        </a:p>
      </dsp:txBody>
      <dsp:txXfrm>
        <a:off x="3616500" y="1352534"/>
        <a:ext cx="2116484" cy="645269"/>
      </dsp:txXfrm>
    </dsp:sp>
    <dsp:sp modelId="{891EB75F-FA73-644D-961F-0A7A6D2E813E}">
      <dsp:nvSpPr>
        <dsp:cNvPr id="0" name=""/>
        <dsp:cNvSpPr/>
      </dsp:nvSpPr>
      <dsp:spPr>
        <a:xfrm>
          <a:off x="6156282" y="1352534"/>
          <a:ext cx="2116484" cy="645269"/>
        </a:xfrm>
        <a:prstGeom prst="rect">
          <a:avLst/>
        </a:prstGeom>
        <a:solidFill>
          <a:schemeClr val="accent5">
            <a:lumMod val="75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bg1"/>
              </a:solidFill>
            </a:rPr>
            <a:t>Evaluasi</a:t>
          </a:r>
          <a:r>
            <a:rPr lang="en-US" sz="2000" kern="1200" dirty="0">
              <a:solidFill>
                <a:schemeClr val="bg1"/>
              </a:solidFill>
            </a:rPr>
            <a:t> BPOM</a:t>
          </a:r>
        </a:p>
      </dsp:txBody>
      <dsp:txXfrm>
        <a:off x="6156282" y="1352534"/>
        <a:ext cx="2116484" cy="645269"/>
      </dsp:txXfrm>
    </dsp:sp>
    <dsp:sp modelId="{4D27A64F-452F-C441-8393-2295B4D65C2D}">
      <dsp:nvSpPr>
        <dsp:cNvPr id="0" name=""/>
        <dsp:cNvSpPr/>
      </dsp:nvSpPr>
      <dsp:spPr>
        <a:xfrm>
          <a:off x="1076718" y="2660096"/>
          <a:ext cx="2116484" cy="645269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ITD UNAIR</a:t>
          </a:r>
        </a:p>
      </dsp:txBody>
      <dsp:txXfrm>
        <a:off x="1076718" y="2660096"/>
        <a:ext cx="2116484" cy="645269"/>
      </dsp:txXfrm>
    </dsp:sp>
    <dsp:sp modelId="{6707770A-DC84-FA4A-A9D5-C8BC3C404078}">
      <dsp:nvSpPr>
        <dsp:cNvPr id="0" name=""/>
        <dsp:cNvSpPr/>
      </dsp:nvSpPr>
      <dsp:spPr>
        <a:xfrm>
          <a:off x="3616500" y="2159121"/>
          <a:ext cx="2116484" cy="645269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Stem Cell</a:t>
          </a:r>
        </a:p>
      </dsp:txBody>
      <dsp:txXfrm>
        <a:off x="3616500" y="2159121"/>
        <a:ext cx="2116484" cy="645269"/>
      </dsp:txXfrm>
    </dsp:sp>
    <dsp:sp modelId="{03A1318D-036E-744A-A00C-044EC4AA4993}">
      <dsp:nvSpPr>
        <dsp:cNvPr id="0" name=""/>
        <dsp:cNvSpPr/>
      </dsp:nvSpPr>
      <dsp:spPr>
        <a:xfrm>
          <a:off x="3616500" y="2965708"/>
          <a:ext cx="2116484" cy="840631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bg1"/>
              </a:solidFill>
            </a:rPr>
            <a:t>Fitofarmaka</a:t>
          </a:r>
          <a:r>
            <a:rPr lang="en-US" sz="2000" kern="1200" dirty="0">
              <a:solidFill>
                <a:schemeClr val="bg1"/>
              </a:solidFill>
            </a:rPr>
            <a:t> anti malaria (</a:t>
          </a:r>
          <a:r>
            <a:rPr lang="en-US" sz="2000" kern="1200" dirty="0" err="1">
              <a:solidFill>
                <a:schemeClr val="bg1"/>
              </a:solidFill>
            </a:rPr>
            <a:t>Cempedak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dan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Sambiloto</a:t>
          </a:r>
          <a:r>
            <a:rPr lang="en-US" sz="2000" kern="1200" dirty="0">
              <a:solidFill>
                <a:schemeClr val="bg1"/>
              </a:solidFill>
            </a:rPr>
            <a:t>)</a:t>
          </a:r>
        </a:p>
      </dsp:txBody>
      <dsp:txXfrm>
        <a:off x="3616500" y="2965708"/>
        <a:ext cx="2116484" cy="840631"/>
      </dsp:txXfrm>
    </dsp:sp>
    <dsp:sp modelId="{B0213563-8123-1241-87F8-A136244476A2}">
      <dsp:nvSpPr>
        <dsp:cNvPr id="0" name=""/>
        <dsp:cNvSpPr/>
      </dsp:nvSpPr>
      <dsp:spPr>
        <a:xfrm>
          <a:off x="6156282" y="3063389"/>
          <a:ext cx="2116484" cy="645269"/>
        </a:xfrm>
        <a:prstGeom prst="rect">
          <a:avLst/>
        </a:prstGeom>
        <a:gradFill rotWithShape="1">
          <a:gsLst>
            <a:gs pos="0">
              <a:schemeClr val="accent2">
                <a:shade val="51000"/>
                <a:satMod val="130000"/>
              </a:schemeClr>
            </a:gs>
            <a:gs pos="80000">
              <a:schemeClr val="accent2">
                <a:shade val="93000"/>
                <a:satMod val="130000"/>
              </a:schemeClr>
            </a:gs>
            <a:gs pos="100000">
              <a:schemeClr val="accent2">
                <a:shade val="94000"/>
                <a:satMod val="135000"/>
              </a:schemeClr>
            </a:gs>
          </a:gsLst>
          <a:lin ang="16200000" scaled="0"/>
        </a:gra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2"/>
        </a:lnRef>
        <a:fillRef idx="3">
          <a:schemeClr val="accent2"/>
        </a:fillRef>
        <a:effectRef idx="3">
          <a:schemeClr val="accent2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bg1"/>
              </a:solidFill>
            </a:rPr>
            <a:t>Uji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Coba</a:t>
          </a:r>
          <a:r>
            <a:rPr lang="en-US" sz="2000" kern="1200" dirty="0">
              <a:solidFill>
                <a:schemeClr val="bg1"/>
              </a:solidFill>
            </a:rPr>
            <a:t> 400 TNI di Kalimantan</a:t>
          </a:r>
        </a:p>
      </dsp:txBody>
      <dsp:txXfrm>
        <a:off x="6156282" y="3063389"/>
        <a:ext cx="2116484" cy="645269"/>
      </dsp:txXfrm>
    </dsp:sp>
    <dsp:sp modelId="{15CFB373-8811-C14D-ADD0-8F5C59677A4C}">
      <dsp:nvSpPr>
        <dsp:cNvPr id="0" name=""/>
        <dsp:cNvSpPr/>
      </dsp:nvSpPr>
      <dsp:spPr>
        <a:xfrm>
          <a:off x="1076718" y="4577073"/>
          <a:ext cx="2116484" cy="645269"/>
        </a:xfrm>
        <a:prstGeom prst="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>
              <a:solidFill>
                <a:schemeClr val="bg1"/>
              </a:solidFill>
            </a:rPr>
            <a:t>ITB</a:t>
          </a:r>
        </a:p>
      </dsp:txBody>
      <dsp:txXfrm>
        <a:off x="1076718" y="4577073"/>
        <a:ext cx="2116484" cy="645269"/>
      </dsp:txXfrm>
    </dsp:sp>
    <dsp:sp modelId="{D975B173-FBDA-4746-AD75-9BEBEB56FA0C}">
      <dsp:nvSpPr>
        <dsp:cNvPr id="0" name=""/>
        <dsp:cNvSpPr/>
      </dsp:nvSpPr>
      <dsp:spPr>
        <a:xfrm>
          <a:off x="3616500" y="3967657"/>
          <a:ext cx="2116484" cy="645269"/>
        </a:xfrm>
        <a:prstGeom prst="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bg1"/>
              </a:solidFill>
            </a:rPr>
            <a:t>Sucralosa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dari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tumbuhan</a:t>
          </a:r>
          <a:r>
            <a:rPr lang="en-US" sz="2000" kern="1200" dirty="0">
              <a:solidFill>
                <a:schemeClr val="bg1"/>
              </a:solidFill>
            </a:rPr>
            <a:t> Stevia</a:t>
          </a:r>
        </a:p>
      </dsp:txBody>
      <dsp:txXfrm>
        <a:off x="3616500" y="3967657"/>
        <a:ext cx="2116484" cy="645269"/>
      </dsp:txXfrm>
    </dsp:sp>
    <dsp:sp modelId="{33381FF2-978F-FE42-933E-103EAF70D823}">
      <dsp:nvSpPr>
        <dsp:cNvPr id="0" name=""/>
        <dsp:cNvSpPr/>
      </dsp:nvSpPr>
      <dsp:spPr>
        <a:xfrm>
          <a:off x="3616500" y="4774245"/>
          <a:ext cx="2116484" cy="1057513"/>
        </a:xfrm>
        <a:prstGeom prst="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bg1"/>
              </a:solidFill>
            </a:rPr>
            <a:t>Standardisasi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Ekstrak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Terstandar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daun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tempuyung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3616500" y="4774245"/>
        <a:ext cx="2116484" cy="1057513"/>
      </dsp:txXfrm>
    </dsp:sp>
    <dsp:sp modelId="{6D4DDA4E-C8EB-8443-9C26-C700C766AADB}">
      <dsp:nvSpPr>
        <dsp:cNvPr id="0" name=""/>
        <dsp:cNvSpPr/>
      </dsp:nvSpPr>
      <dsp:spPr>
        <a:xfrm>
          <a:off x="6156282" y="4675977"/>
          <a:ext cx="2116484" cy="1254049"/>
        </a:xfrm>
        <a:prstGeom prst="rect">
          <a:avLst/>
        </a:prstGeom>
        <a:solidFill>
          <a:schemeClr val="accent3">
            <a:lumMod val="50000"/>
          </a:schemeClr>
        </a:solidFill>
        <a:ln>
          <a:noFill/>
        </a:ln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dsp:spPr>
      <dsp:style>
        <a:lnRef idx="0">
          <a:schemeClr val="accent3"/>
        </a:lnRef>
        <a:fillRef idx="3">
          <a:schemeClr val="accent3"/>
        </a:fillRef>
        <a:effectRef idx="3">
          <a:schemeClr val="accent3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 dirty="0" err="1">
              <a:solidFill>
                <a:schemeClr val="bg1"/>
              </a:solidFill>
            </a:rPr>
            <a:t>Peningkatan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Batugin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dr</a:t>
          </a:r>
          <a:r>
            <a:rPr lang="en-US" sz="2000" kern="1200" dirty="0">
              <a:solidFill>
                <a:schemeClr val="bg1"/>
              </a:solidFill>
            </a:rPr>
            <a:t> </a:t>
          </a:r>
          <a:r>
            <a:rPr lang="en-US" sz="2000" kern="1200" dirty="0" err="1">
              <a:solidFill>
                <a:schemeClr val="bg1"/>
              </a:solidFill>
            </a:rPr>
            <a:t>Jamu</a:t>
          </a:r>
          <a:r>
            <a:rPr lang="en-US" sz="2000" kern="1200" dirty="0">
              <a:solidFill>
                <a:schemeClr val="bg1"/>
              </a:solidFill>
            </a:rPr>
            <a:t>  </a:t>
          </a:r>
          <a:r>
            <a:rPr lang="en-US" sz="2000" kern="1200" dirty="0">
              <a:solidFill>
                <a:schemeClr val="bg1"/>
              </a:solidFill>
              <a:sym typeface="Wingdings"/>
            </a:rPr>
            <a:t> OHT (Start </a:t>
          </a:r>
          <a:r>
            <a:rPr lang="en-US" sz="2000" kern="1200" dirty="0" err="1">
              <a:solidFill>
                <a:schemeClr val="bg1"/>
              </a:solidFill>
              <a:sym typeface="Wingdings"/>
            </a:rPr>
            <a:t>Maret</a:t>
          </a:r>
          <a:r>
            <a:rPr lang="en-US" sz="2000" kern="1200" dirty="0">
              <a:solidFill>
                <a:schemeClr val="bg1"/>
              </a:solidFill>
              <a:sym typeface="Wingdings"/>
            </a:rPr>
            <a:t> 2014)</a:t>
          </a:r>
          <a:endParaRPr lang="en-US" sz="2000" kern="1200" dirty="0">
            <a:solidFill>
              <a:schemeClr val="bg1"/>
            </a:solidFill>
          </a:endParaRPr>
        </a:p>
      </dsp:txBody>
      <dsp:txXfrm>
        <a:off x="6156282" y="4675977"/>
        <a:ext cx="2116484" cy="125404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5DC58E1-994F-4D95-9C3A-44B6554D71C0}">
      <dsp:nvSpPr>
        <dsp:cNvPr id="0" name=""/>
        <dsp:cNvSpPr/>
      </dsp:nvSpPr>
      <dsp:spPr>
        <a:xfrm>
          <a:off x="4347" y="0"/>
          <a:ext cx="4182219" cy="58213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bg1">
              <a:lumMod val="5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KKN</a:t>
          </a:r>
        </a:p>
      </dsp:txBody>
      <dsp:txXfrm>
        <a:off x="4347" y="0"/>
        <a:ext cx="4182219" cy="1746408"/>
      </dsp:txXfrm>
    </dsp:sp>
    <dsp:sp modelId="{848A1E5A-B7B8-45ED-A6CA-26D214A9C8F8}">
      <dsp:nvSpPr>
        <dsp:cNvPr id="0" name=""/>
        <dsp:cNvSpPr/>
      </dsp:nvSpPr>
      <dsp:spPr>
        <a:xfrm>
          <a:off x="422569" y="1746551"/>
          <a:ext cx="3345775" cy="848048"/>
        </a:xfrm>
        <a:prstGeom prst="roundRect">
          <a:avLst>
            <a:gd name="adj" fmla="val 10000"/>
          </a:avLst>
        </a:prstGeom>
        <a:solidFill>
          <a:schemeClr val="tx2">
            <a:lumMod val="1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Top-down</a:t>
          </a:r>
        </a:p>
      </dsp:txBody>
      <dsp:txXfrm>
        <a:off x="447407" y="1771389"/>
        <a:ext cx="3296099" cy="798372"/>
      </dsp:txXfrm>
    </dsp:sp>
    <dsp:sp modelId="{3B8E5A01-5553-4054-A22B-9D65820AA2DA}">
      <dsp:nvSpPr>
        <dsp:cNvPr id="0" name=""/>
        <dsp:cNvSpPr/>
      </dsp:nvSpPr>
      <dsp:spPr>
        <a:xfrm>
          <a:off x="422569" y="2725068"/>
          <a:ext cx="3345775" cy="848048"/>
        </a:xfrm>
        <a:prstGeom prst="roundRect">
          <a:avLst>
            <a:gd name="adj" fmla="val 10000"/>
          </a:avLst>
        </a:prstGeom>
        <a:solidFill>
          <a:schemeClr val="tx2">
            <a:lumMod val="2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Work for community</a:t>
          </a:r>
        </a:p>
      </dsp:txBody>
      <dsp:txXfrm>
        <a:off x="447407" y="2749906"/>
        <a:ext cx="3296099" cy="798372"/>
      </dsp:txXfrm>
    </dsp:sp>
    <dsp:sp modelId="{BC833D2A-CCA9-4656-93B6-9FB3D817B247}">
      <dsp:nvSpPr>
        <dsp:cNvPr id="0" name=""/>
        <dsp:cNvSpPr/>
      </dsp:nvSpPr>
      <dsp:spPr>
        <a:xfrm>
          <a:off x="422569" y="3703586"/>
          <a:ext cx="3345775" cy="848048"/>
        </a:xfrm>
        <a:prstGeom prst="roundRect">
          <a:avLst>
            <a:gd name="adj" fmla="val 10000"/>
          </a:avLst>
        </a:prstGeom>
        <a:solidFill>
          <a:schemeClr val="tx2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/>
            <a:t>Tidak</a:t>
          </a:r>
          <a:r>
            <a:rPr lang="en-US" sz="2700" kern="1200" dirty="0"/>
            <a:t> </a:t>
          </a:r>
          <a:r>
            <a:rPr lang="en-US" sz="2700" kern="1200" dirty="0" err="1"/>
            <a:t>ada</a:t>
          </a:r>
          <a:r>
            <a:rPr lang="en-US" sz="2700" kern="1200" dirty="0"/>
            <a:t> </a:t>
          </a:r>
          <a:r>
            <a:rPr lang="en-US" sz="2700" kern="1200" dirty="0" err="1"/>
            <a:t>tema</a:t>
          </a:r>
          <a:endParaRPr lang="en-US" sz="2700" kern="1200" dirty="0"/>
        </a:p>
      </dsp:txBody>
      <dsp:txXfrm>
        <a:off x="447407" y="3728424"/>
        <a:ext cx="3296099" cy="798372"/>
      </dsp:txXfrm>
    </dsp:sp>
    <dsp:sp modelId="{F223770D-EF1F-4316-A30B-2F5384195DFC}">
      <dsp:nvSpPr>
        <dsp:cNvPr id="0" name=""/>
        <dsp:cNvSpPr/>
      </dsp:nvSpPr>
      <dsp:spPr>
        <a:xfrm>
          <a:off x="422569" y="4682104"/>
          <a:ext cx="3345775" cy="848048"/>
        </a:xfrm>
        <a:prstGeom prst="roundRect">
          <a:avLst>
            <a:gd name="adj" fmla="val 10000"/>
          </a:avLst>
        </a:prstGeom>
        <a:solidFill>
          <a:schemeClr val="tx2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bg1"/>
              </a:solidFill>
            </a:rPr>
            <a:t>Pengabdian</a:t>
          </a:r>
          <a:endParaRPr lang="en-US" sz="2700" kern="1200" dirty="0">
            <a:solidFill>
              <a:schemeClr val="bg1"/>
            </a:solidFill>
          </a:endParaRPr>
        </a:p>
      </dsp:txBody>
      <dsp:txXfrm>
        <a:off x="447407" y="4706942"/>
        <a:ext cx="3296099" cy="798372"/>
      </dsp:txXfrm>
    </dsp:sp>
    <dsp:sp modelId="{63789DFC-D77B-49F2-A67A-48C34D48907C}">
      <dsp:nvSpPr>
        <dsp:cNvPr id="0" name=""/>
        <dsp:cNvSpPr/>
      </dsp:nvSpPr>
      <dsp:spPr>
        <a:xfrm>
          <a:off x="4500233" y="0"/>
          <a:ext cx="4182219" cy="5821363"/>
        </a:xfrm>
        <a:prstGeom prst="roundRect">
          <a:avLst>
            <a:gd name="adj" fmla="val 10000"/>
          </a:avLst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solidFill>
            <a:schemeClr val="tx2">
              <a:lumMod val="10000"/>
            </a:schemeClr>
          </a:solidFill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247650" tIns="247650" rIns="247650" bIns="24765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 dirty="0"/>
            <a:t>KKN-PPM</a:t>
          </a:r>
        </a:p>
      </dsp:txBody>
      <dsp:txXfrm>
        <a:off x="4500233" y="0"/>
        <a:ext cx="4182219" cy="1746408"/>
      </dsp:txXfrm>
    </dsp:sp>
    <dsp:sp modelId="{DEB3270B-DA94-44F0-9972-06F7D0A392D5}">
      <dsp:nvSpPr>
        <dsp:cNvPr id="0" name=""/>
        <dsp:cNvSpPr/>
      </dsp:nvSpPr>
      <dsp:spPr>
        <a:xfrm>
          <a:off x="4918455" y="1746551"/>
          <a:ext cx="3345775" cy="848048"/>
        </a:xfrm>
        <a:prstGeom prst="roundRect">
          <a:avLst>
            <a:gd name="adj" fmla="val 10000"/>
          </a:avLst>
        </a:prstGeom>
        <a:solidFill>
          <a:schemeClr val="bg1">
            <a:lumMod val="5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Bottom up</a:t>
          </a:r>
        </a:p>
      </dsp:txBody>
      <dsp:txXfrm>
        <a:off x="4943293" y="1771389"/>
        <a:ext cx="3296099" cy="798372"/>
      </dsp:txXfrm>
    </dsp:sp>
    <dsp:sp modelId="{9E19FB54-64B2-4E73-B322-417C8800287C}">
      <dsp:nvSpPr>
        <dsp:cNvPr id="0" name=""/>
        <dsp:cNvSpPr/>
      </dsp:nvSpPr>
      <dsp:spPr>
        <a:xfrm>
          <a:off x="4918455" y="2725068"/>
          <a:ext cx="3345775" cy="848048"/>
        </a:xfrm>
        <a:prstGeom prst="roundRect">
          <a:avLst>
            <a:gd name="adj" fmla="val 10000"/>
          </a:avLst>
        </a:prstGeom>
        <a:solidFill>
          <a:schemeClr val="bg1">
            <a:lumMod val="75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/>
            <a:t>Work with community</a:t>
          </a:r>
        </a:p>
      </dsp:txBody>
      <dsp:txXfrm>
        <a:off x="4943293" y="2749906"/>
        <a:ext cx="3296099" cy="798372"/>
      </dsp:txXfrm>
    </dsp:sp>
    <dsp:sp modelId="{38F8BFD5-2F1A-4420-AF23-BCB12ABC13EC}">
      <dsp:nvSpPr>
        <dsp:cNvPr id="0" name=""/>
        <dsp:cNvSpPr/>
      </dsp:nvSpPr>
      <dsp:spPr>
        <a:xfrm>
          <a:off x="4926418" y="3654103"/>
          <a:ext cx="3345775" cy="848048"/>
        </a:xfrm>
        <a:prstGeom prst="roundRect">
          <a:avLst>
            <a:gd name="adj" fmla="val 10000"/>
          </a:avLst>
        </a:prstGeom>
        <a:solidFill>
          <a:schemeClr val="bg1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tx1"/>
              </a:solidFill>
            </a:rPr>
            <a:t>Berbasis</a:t>
          </a:r>
          <a:r>
            <a:rPr lang="en-US" sz="2700" kern="1200" dirty="0">
              <a:solidFill>
                <a:schemeClr val="tx1"/>
              </a:solidFill>
            </a:rPr>
            <a:t> </a:t>
          </a:r>
          <a:r>
            <a:rPr lang="en-US" sz="2700" kern="1200" dirty="0" err="1">
              <a:solidFill>
                <a:schemeClr val="tx1"/>
              </a:solidFill>
            </a:rPr>
            <a:t>tema</a:t>
          </a:r>
          <a:endParaRPr lang="en-US" sz="2700" kern="1200" dirty="0">
            <a:solidFill>
              <a:schemeClr val="tx1"/>
            </a:solidFill>
          </a:endParaRPr>
        </a:p>
      </dsp:txBody>
      <dsp:txXfrm>
        <a:off x="4951256" y="3678941"/>
        <a:ext cx="3296099" cy="798372"/>
      </dsp:txXfrm>
    </dsp:sp>
    <dsp:sp modelId="{1B10A758-5076-4E07-A8E5-285C32CCEBBA}">
      <dsp:nvSpPr>
        <dsp:cNvPr id="0" name=""/>
        <dsp:cNvSpPr/>
      </dsp:nvSpPr>
      <dsp:spPr>
        <a:xfrm>
          <a:off x="4918455" y="4682104"/>
          <a:ext cx="3345775" cy="848048"/>
        </a:xfrm>
        <a:prstGeom prst="roundRect">
          <a:avLst>
            <a:gd name="adj" fmla="val 10000"/>
          </a:avLst>
        </a:prstGeom>
        <a:solidFill>
          <a:schemeClr val="bg1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8580" tIns="51435" rIns="68580" bIns="51435" numCol="1" spcCol="1270" anchor="ctr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 dirty="0" err="1">
              <a:solidFill>
                <a:schemeClr val="tx2">
                  <a:lumMod val="10000"/>
                </a:schemeClr>
              </a:solidFill>
            </a:rPr>
            <a:t>Pemberdayaan</a:t>
          </a:r>
          <a:endParaRPr lang="en-US" sz="2700" kern="1200" dirty="0">
            <a:solidFill>
              <a:schemeClr val="tx2">
                <a:lumMod val="10000"/>
              </a:schemeClr>
            </a:solidFill>
          </a:endParaRPr>
        </a:p>
      </dsp:txBody>
      <dsp:txXfrm>
        <a:off x="4943293" y="4706942"/>
        <a:ext cx="3296099" cy="79837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8/layout/HorizontalMultiLevelHierarchy">
  <dgm:title val=""/>
  <dgm:desc val=""/>
  <dgm:catLst>
    <dgm:cat type="hierarchy" pri="46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clrData>
  <dgm:layoutNode name="Name0">
    <dgm:varLst>
      <dgm:chPref val="1"/>
      <dgm:dir/>
      <dgm:animOne val="branch"/>
      <dgm:animLvl val="lvl"/>
      <dgm:resizeHandles val="exact"/>
    </dgm:varLst>
    <dgm:choose name="Name1">
      <dgm:if name="Name2" func="var" arg="dir" op="equ" val="norm">
        <dgm:alg type="hierChild">
          <dgm:param type="linDir" val="fromT"/>
          <dgm:param type="chAlign" val="l"/>
        </dgm:alg>
      </dgm:if>
      <dgm:else name="Name3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forName="LevelOneTextNode" refType="h"/>
      <dgm:constr type="w" for="des" forName="LevelOneTextNode" refType="h" refFor="des" refForName="LevelOneTextNode" fact="0.19"/>
      <dgm:constr type="h" for="des" forName="LevelTwoTextNode" refType="w" refFor="des" refForName="LevelOneTextNode"/>
      <dgm:constr type="w" for="des" forName="LevelTwoTextNode" refType="h" refFor="des" refForName="LevelTwoTextNode" fact="3.28"/>
      <dgm:constr type="sibSp" refType="h" refFor="des" refForName="LevelTwoTextNode" op="equ" fact="0.25"/>
      <dgm:constr type="sibSp" for="des" forName="level2hierChild" refType="h" refFor="des" refForName="LevelTwoTextNode" op="equ" fact="0.25"/>
      <dgm:constr type="sibSp" for="des" forName="level3hierChild" refType="h" refFor="des" refForName="LevelTwoTextNode" op="equ" fact="0.25"/>
      <dgm:constr type="sp" for="des" forName="root1" refType="w" refFor="des" refForName="LevelTwoTextNode" fact="0.2"/>
      <dgm:constr type="sp" for="des" forName="root2" refType="sp" refFor="des" refForName="root1" op="equ"/>
      <dgm:constr type="primFontSz" for="des" forName="LevelOneTextNode" op="equ" val="65"/>
      <dgm:constr type="primFontSz" for="des" forName="LevelTwoTextNode" op="equ" val="65"/>
      <dgm:constr type="primFontSz" for="des" forName="LevelTwoTextNode" refType="primFontSz" refFor="des" refForName="LevelOneTextNode" op="lte"/>
      <dgm:constr type="primFontSz" for="des" forName="connTx" op="equ" val="50"/>
      <dgm:constr type="primFontSz" for="des" forName="connTx" refType="primFontSz" refFor="des" refForName="LevelOneTextNode" op="lte" fact="0.78"/>
    </dgm:constrLst>
    <dgm:forEach name="Name4" axis="ch">
      <dgm:forEach name="Name5" axis="self" ptType="node">
        <dgm:layoutNode name="root1">
          <dgm:choose name="Name6">
            <dgm:if name="Name7" func="var" arg="dir" op="equ" val="norm">
              <dgm:alg type="hierRoot">
                <dgm:param type="hierAlign" val="lCtrCh"/>
              </dgm:alg>
            </dgm:if>
            <dgm:else name="Name8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layoutNode name="LevelOneTextNode" styleLbl="node0">
            <dgm:varLst>
              <dgm:chPref val="3"/>
            </dgm:varLst>
            <dgm:alg type="tx">
              <dgm:param type="autoTxRot" val="grav"/>
            </dgm:alg>
            <dgm:choose name="Name9">
              <dgm:if name="Name10" func="var" arg="dir" op="equ" val="norm">
                <dgm:shape xmlns:r="http://schemas.openxmlformats.org/officeDocument/2006/relationships" rot="270" type="rect" r:blip="">
                  <dgm:adjLst/>
                </dgm:shape>
              </dgm:if>
              <dgm:else name="Name11">
                <dgm:shape xmlns:r="http://schemas.openxmlformats.org/officeDocument/2006/relationships" rot="90" type="rect" r:blip="">
                  <dgm:adjLst/>
                </dgm:shape>
              </dgm:else>
            </dgm:choos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2" fact="NaN" max="NaN"/>
            </dgm:ruleLst>
          </dgm:layoutNode>
          <dgm:layoutNode name="level2hierChild">
            <dgm:choose name="Name12">
              <dgm:if name="Name13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4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forEach name="repeat" axis="ch">
              <dgm:forEach name="Name15" axis="self" ptType="parTrans" cnt="1">
                <dgm:layoutNode name="conn2-1">
                  <dgm:choose name="Name16">
                    <dgm:if name="Name17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  <dgm:param type="connRout" val="bend"/>
                      </dgm:alg>
                    </dgm:if>
                    <dgm:else name="Name18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  <dgm:param type="connRout" val="bend"/>
                      </dgm:alg>
                    </dgm:else>
                  </dgm:choose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9" axis="self" ptType="node">
                <dgm:layoutNode name="root2">
                  <dgm:choose name="Name20">
                    <dgm:if name="Name21" func="var" arg="dir" op="equ" val="norm">
                      <dgm:alg type="hierRoot">
                        <dgm:param type="hierAlign" val="lCtrCh"/>
                      </dgm:alg>
                    </dgm:if>
                    <dgm:else name="Name22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2" fact="NaN" max="NaN"/>
                    </dgm:ruleLst>
                  </dgm:layoutNode>
                  <dgm:layoutNode name="level3hierChild">
                    <dgm:choose name="Name23">
                      <dgm:if name="Name24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5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forEach name="Name26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41490D4-1D75-4B93-8F86-3CB74C5ED7C4}" type="datetimeFigureOut">
              <a:rPr lang="id-ID" smtClean="0"/>
              <a:pPr/>
              <a:t>24/09/2019</a:t>
            </a:fld>
            <a:endParaRPr lang="id-ID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d-ID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d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d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8D17C13-088D-45EB-A439-312E1BAE12DE}" type="slidenum">
              <a:rPr lang="id-ID" smtClean="0"/>
              <a:pPr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7909446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Batik Gedog burung Hong</a:t>
            </a:r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17C13-088D-45EB-A439-312E1BAE12DE}" type="slidenum">
              <a:rPr lang="id-ID" smtClean="0"/>
              <a:pPr/>
              <a:t>1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4891453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d-ID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17C13-088D-45EB-A439-312E1BAE12DE}" type="slidenum">
              <a:rPr lang="id-ID" smtClean="0"/>
              <a:pPr/>
              <a:t>2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976355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d-ID" dirty="0"/>
              <a:t>TKT tingkat kesiapan teknologi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8D17C13-088D-45EB-A439-312E1BAE12DE}" type="slidenum">
              <a:rPr lang="id-ID" smtClean="0"/>
              <a:pPr/>
              <a:t>4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26735786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sp>
      <p:sp>
        <p:nvSpPr>
          <p:cNvPr id="26627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id-ID"/>
          </a:p>
        </p:txBody>
      </p:sp>
      <p:sp>
        <p:nvSpPr>
          <p:cNvPr id="26628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fld id="{CD2EB28E-111E-4498-9EED-1029D4757F59}" type="slidenum">
              <a:rPr lang="en-US" smtClean="0">
                <a:latin typeface="Calibri" pitchFamily="34" charset="0"/>
              </a:rPr>
              <a:pPr eaLnBrk="1" fontAlgn="base" hangingPunct="1">
                <a:spcBef>
                  <a:spcPct val="0"/>
                </a:spcBef>
                <a:spcAft>
                  <a:spcPct val="0"/>
                </a:spcAft>
              </a:pPr>
              <a:t>10</a:t>
            </a:fld>
            <a:endParaRPr lang="en-US">
              <a:latin typeface="Calibri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0396859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78673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018330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23128084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4510788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5041477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9109552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67716944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402631552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9631857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2680052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F87BE0-DE99-40C5-A736-258CC1032898}" type="datetimeFigureOut">
              <a:rPr lang="en-GB" smtClean="0"/>
              <a:pPr/>
              <a:t>24/09/2019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4490B-4B12-4581-B028-15D5E6715A72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38146098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7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jpeg"/><Relationship Id="rId5" Type="http://schemas.openxmlformats.org/officeDocument/2006/relationships/image" Target="../media/image36.jpeg"/><Relationship Id="rId4" Type="http://schemas.openxmlformats.org/officeDocument/2006/relationships/image" Target="../media/image3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7" Type="http://schemas.openxmlformats.org/officeDocument/2006/relationships/image" Target="../media/image43.jpe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2.jpeg"/><Relationship Id="rId5" Type="http://schemas.openxmlformats.org/officeDocument/2006/relationships/image" Target="../media/image41.wmf"/><Relationship Id="rId4" Type="http://schemas.openxmlformats.org/officeDocument/2006/relationships/image" Target="../media/image40.w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7" Type="http://schemas.openxmlformats.org/officeDocument/2006/relationships/image" Target="../media/image49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jpeg"/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7" Type="http://schemas.openxmlformats.org/officeDocument/2006/relationships/image" Target="../media/image62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jpe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jpeg"/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9" Type="http://schemas.openxmlformats.org/officeDocument/2006/relationships/image" Target="../media/image11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7.jpeg"/><Relationship Id="rId4" Type="http://schemas.openxmlformats.org/officeDocument/2006/relationships/image" Target="../media/image6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2.pn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jpeg"/><Relationship Id="rId9" Type="http://schemas.openxmlformats.org/officeDocument/2006/relationships/image" Target="../media/image75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7" Type="http://schemas.openxmlformats.org/officeDocument/2006/relationships/image" Target="../media/image83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2.jpeg"/><Relationship Id="rId5" Type="http://schemas.openxmlformats.org/officeDocument/2006/relationships/image" Target="../media/image81.jpeg"/><Relationship Id="rId4" Type="http://schemas.openxmlformats.org/officeDocument/2006/relationships/image" Target="../media/image8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13.gif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11" Type="http://schemas.openxmlformats.org/officeDocument/2006/relationships/image" Target="../media/image21.jpeg"/><Relationship Id="rId5" Type="http://schemas.openxmlformats.org/officeDocument/2006/relationships/image" Target="../media/image15.jpeg"/><Relationship Id="rId10" Type="http://schemas.openxmlformats.org/officeDocument/2006/relationships/image" Target="../media/image20.jpeg"/><Relationship Id="rId4" Type="http://schemas.openxmlformats.org/officeDocument/2006/relationships/image" Target="../media/image14.jpeg"/><Relationship Id="rId9" Type="http://schemas.openxmlformats.org/officeDocument/2006/relationships/image" Target="../media/image1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31539" y="3645024"/>
            <a:ext cx="8880922" cy="523221"/>
          </a:xfrm>
          <a:prstGeom prst="rect">
            <a:avLst/>
          </a:prstGeom>
        </p:spPr>
        <p:txBody>
          <a:bodyPr wrap="none">
            <a:prstTxWarp prst="textPlain">
              <a:avLst/>
            </a:prstTxWarp>
            <a:spAutoFit/>
          </a:bodyPr>
          <a:lstStyle/>
          <a:p>
            <a:r>
              <a:rPr lang="en-US" b="1" dirty="0">
                <a:solidFill>
                  <a:schemeClr val="accent2">
                    <a:lumMod val="75000"/>
                  </a:schemeClr>
                </a:solidFill>
              </a:rPr>
              <a:t>PENINGKATAN KAPASITAS MASYARAKAT MELALUI PENERAPAN TEKNOLOGI &amp; INOVASI </a:t>
            </a:r>
            <a:endParaRPr lang="en-GB" sz="2400" dirty="0">
              <a:ln>
                <a:solidFill>
                  <a:srgbClr val="0070C0"/>
                </a:solidFill>
              </a:ln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97816" y="5194546"/>
            <a:ext cx="685195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Disampaikan oleh</a:t>
            </a:r>
            <a:endParaRPr lang="en-GB" sz="2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id-ID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Pro</a:t>
            </a:r>
            <a:r>
              <a:rPr lang="en-GB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f</a:t>
            </a:r>
            <a:r>
              <a:rPr lang="id-ID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. Dr.Okid Parama Astirin, MS</a:t>
            </a:r>
            <a:endParaRPr lang="en-GB" sz="2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  <a:p>
            <a:r>
              <a:rPr lang="id-ID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Reviewer DRPM (Direktorat Riset &amp; Pengabdian Masyarakat)</a:t>
            </a:r>
          </a:p>
          <a:p>
            <a:r>
              <a:rPr lang="id-ID" sz="2000" b="1" dirty="0">
                <a:ln>
                  <a:solidFill>
                    <a:schemeClr val="accent2">
                      <a:lumMod val="50000"/>
                    </a:schemeClr>
                  </a:solidFill>
                </a:ln>
                <a:solidFill>
                  <a:schemeClr val="accent2">
                    <a:lumMod val="75000"/>
                  </a:schemeClr>
                </a:solidFill>
              </a:rPr>
              <a:t>Ka-LPPM Universitas Sebelas Maret</a:t>
            </a:r>
            <a:endParaRPr lang="en-GB" sz="2000" b="1" dirty="0">
              <a:ln>
                <a:solidFill>
                  <a:schemeClr val="accent2">
                    <a:lumMod val="50000"/>
                  </a:schemeClr>
                </a:solidFill>
              </a:ln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5" name="AutoShape 6" descr="Hasil gambar untuk tapis lampung"/>
          <p:cNvSpPr>
            <a:spLocks noChangeAspect="1" noChangeArrowheads="1"/>
          </p:cNvSpPr>
          <p:nvPr/>
        </p:nvSpPr>
        <p:spPr bwMode="auto">
          <a:xfrm>
            <a:off x="155575" y="-1790700"/>
            <a:ext cx="31718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7" name="AutoShape 10" descr="Hasil gambar untuk tapis lampung"/>
          <p:cNvSpPr>
            <a:spLocks noChangeAspect="1" noChangeArrowheads="1"/>
          </p:cNvSpPr>
          <p:nvPr/>
        </p:nvSpPr>
        <p:spPr bwMode="auto">
          <a:xfrm>
            <a:off x="460375" y="-1485900"/>
            <a:ext cx="31718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8" name="AutoShape 12" descr="Hasil gambar untuk tapis lampung"/>
          <p:cNvSpPr>
            <a:spLocks noChangeAspect="1" noChangeArrowheads="1"/>
          </p:cNvSpPr>
          <p:nvPr/>
        </p:nvSpPr>
        <p:spPr bwMode="auto">
          <a:xfrm>
            <a:off x="612775" y="-1333500"/>
            <a:ext cx="3171825" cy="3743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3" name="Rectangle 2"/>
          <p:cNvSpPr/>
          <p:nvPr/>
        </p:nvSpPr>
        <p:spPr>
          <a:xfrm>
            <a:off x="4355976" y="4135898"/>
            <a:ext cx="487498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d-ID" sz="2800" b="1" dirty="0"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DI ERA REVOLUSI INDUSTRI 4.0</a:t>
            </a:r>
            <a:endParaRPr lang="id-ID" sz="2800" dirty="0">
              <a:ln>
                <a:solidFill>
                  <a:schemeClr val="accent4">
                    <a:lumMod val="60000"/>
                    <a:lumOff val="40000"/>
                  </a:schemeClr>
                </a:solidFill>
              </a:ln>
              <a:solidFill>
                <a:schemeClr val="accent4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96BA0C11-44BF-436A-8F70-13524B4BD7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01" y="4725144"/>
            <a:ext cx="2466975" cy="2046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5D95A1D2-28DC-4611-ABA2-8A09C2E06735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l="5670"/>
          <a:stretch/>
        </p:blipFill>
        <p:spPr>
          <a:xfrm>
            <a:off x="5898220" y="-75147"/>
            <a:ext cx="3245779" cy="27541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xmlns="" id="{F602F86C-97F8-4C94-A295-5CC6528CED65}"/>
              </a:ext>
            </a:extLst>
          </p:cNvPr>
          <p:cNvCxnSpPr/>
          <p:nvPr/>
        </p:nvCxnSpPr>
        <p:spPr>
          <a:xfrm>
            <a:off x="9547" y="4392541"/>
            <a:ext cx="4176000" cy="0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6F62B5AD-9851-43EE-87F0-3D834BCEB9BB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131331" y="-40951"/>
            <a:ext cx="1808821" cy="32609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xmlns="" id="{7305146D-E8F4-48BD-BAE9-AA3B6CC652F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-398114" y="-40951"/>
            <a:ext cx="4469929" cy="2675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49150179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2500">
        <p:checker/>
      </p:transition>
    </mc:Choice>
    <mc:Fallback>
      <p:transition spd="slow">
        <p:checker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Chevron 40"/>
          <p:cNvSpPr/>
          <p:nvPr/>
        </p:nvSpPr>
        <p:spPr>
          <a:xfrm>
            <a:off x="5124450" y="2971800"/>
            <a:ext cx="2266950" cy="2002440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0" name="Chevron 39"/>
          <p:cNvSpPr/>
          <p:nvPr/>
        </p:nvSpPr>
        <p:spPr>
          <a:xfrm>
            <a:off x="3371850" y="3000447"/>
            <a:ext cx="2571750" cy="2002440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39" name="Chevron 38"/>
          <p:cNvSpPr/>
          <p:nvPr/>
        </p:nvSpPr>
        <p:spPr>
          <a:xfrm>
            <a:off x="1524000" y="2950560"/>
            <a:ext cx="2476500" cy="2002440"/>
          </a:xfrm>
          <a:prstGeom prst="chevron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0538" y="152400"/>
            <a:ext cx="8458200" cy="67151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z="32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Roadmap</a:t>
            </a:r>
            <a:r>
              <a:rPr lang="en-US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Pengembangan</a:t>
            </a:r>
            <a:r>
              <a:rPr lang="en-US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br>
              <a:rPr lang="en-US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3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Garam</a:t>
            </a:r>
            <a:r>
              <a:rPr lang="en-US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Farmasi</a:t>
            </a:r>
            <a:r>
              <a:rPr lang="en-US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en-US" sz="3200" b="1" dirty="0" err="1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NaCl</a:t>
            </a:r>
            <a:r>
              <a:rPr lang="en-US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3200" b="1" i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Pharmaceutical Grade</a:t>
            </a:r>
            <a:r>
              <a:rPr lang="en-US" sz="3200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</a:p>
        </p:txBody>
      </p:sp>
      <p:sp>
        <p:nvSpPr>
          <p:cNvPr id="14348" name="TextBox 4"/>
          <p:cNvSpPr txBox="1">
            <a:spLocks noChangeArrowheads="1"/>
          </p:cNvSpPr>
          <p:nvPr/>
        </p:nvSpPr>
        <p:spPr bwMode="auto">
          <a:xfrm>
            <a:off x="2132013" y="3048000"/>
            <a:ext cx="1373187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200">
                <a:latin typeface="Calibri" pitchFamily="34" charset="0"/>
              </a:rPr>
              <a:t>Pengembangan sistem pemurnian skala pilot</a:t>
            </a:r>
          </a:p>
          <a:p>
            <a:pPr eaLnBrk="1" hangingPunct="1"/>
            <a:endParaRPr lang="en-US" sz="1200">
              <a:latin typeface="Calibri" pitchFamily="34" charset="0"/>
            </a:endParaRPr>
          </a:p>
        </p:txBody>
      </p:sp>
      <p:graphicFrame>
        <p:nvGraphicFramePr>
          <p:cNvPr id="10" name="Table 9"/>
          <p:cNvGraphicFramePr>
            <a:graphicFrameLocks noGrp="1"/>
          </p:cNvGraphicFramePr>
          <p:nvPr/>
        </p:nvGraphicFramePr>
        <p:xfrm>
          <a:off x="2209800" y="3733800"/>
          <a:ext cx="1524000" cy="107950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5240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0" marR="0" algn="l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spc="-20" dirty="0" err="1">
                          <a:effectLst/>
                          <a:latin typeface="+mn-lt"/>
                        </a:rPr>
                        <a:t>Pengujian</a:t>
                      </a:r>
                      <a:r>
                        <a:rPr lang="en-US" sz="1200" spc="-2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200" spc="-20" dirty="0" err="1">
                          <a:effectLst/>
                          <a:latin typeface="+mn-lt"/>
                        </a:rPr>
                        <a:t>Kualitas</a:t>
                      </a:r>
                      <a:r>
                        <a:rPr lang="en-US" sz="1200" spc="-20" dirty="0">
                          <a:effectLst/>
                          <a:latin typeface="+mn-lt"/>
                        </a:rPr>
                        <a:t>  </a:t>
                      </a:r>
                      <a:r>
                        <a:rPr lang="en-US" sz="1200" spc="-20" dirty="0" err="1">
                          <a:effectLst/>
                          <a:latin typeface="+mn-lt"/>
                        </a:rPr>
                        <a:t>hasil</a:t>
                      </a:r>
                      <a:r>
                        <a:rPr lang="en-US" sz="1200" spc="-2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+mn-lt"/>
                        </a:rPr>
                        <a:t>produk</a:t>
                      </a:r>
                      <a:r>
                        <a:rPr lang="en-US" sz="1200" spc="-20" dirty="0">
                          <a:effectLst/>
                          <a:latin typeface="+mn-lt"/>
                        </a:rPr>
                        <a:t> di  </a:t>
                      </a:r>
                      <a:r>
                        <a:rPr lang="en-US" sz="1200" spc="-20" dirty="0" err="1">
                          <a:effectLst/>
                          <a:latin typeface="+mn-lt"/>
                        </a:rPr>
                        <a:t>pabrik</a:t>
                      </a:r>
                      <a:r>
                        <a:rPr lang="en-US" sz="1200" spc="-2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+mn-lt"/>
                        </a:rPr>
                        <a:t>penghasil</a:t>
                      </a:r>
                      <a:r>
                        <a:rPr lang="en-US" sz="1200" spc="-2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200" spc="-20" dirty="0" err="1">
                          <a:effectLst/>
                          <a:latin typeface="+mn-lt"/>
                        </a:rPr>
                        <a:t>Infus</a:t>
                      </a:r>
                      <a:endParaRPr lang="id-ID" sz="1200" spc="-20" dirty="0">
                        <a:effectLst/>
                        <a:latin typeface="+mn-lt"/>
                      </a:endParaRPr>
                    </a:p>
                    <a:p>
                      <a:pPr marL="0" marR="0" algn="l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id-ID" sz="1200" spc="-20" dirty="0">
                        <a:effectLst/>
                        <a:latin typeface="+mn-lt"/>
                        <a:ea typeface="Times New Roman"/>
                      </a:endParaRPr>
                    </a:p>
                    <a:p>
                      <a:pPr marL="0" marR="0" algn="l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id-ID" sz="1200" spc="-20" dirty="0">
                          <a:effectLst/>
                          <a:latin typeface="+mn-lt"/>
                          <a:ea typeface="Times New Roman"/>
                        </a:rPr>
                        <a:t>Penyusunan</a:t>
                      </a:r>
                      <a:r>
                        <a:rPr lang="id-ID" sz="1200" spc="-20" baseline="0" dirty="0">
                          <a:effectLst/>
                          <a:latin typeface="+mn-lt"/>
                          <a:ea typeface="Times New Roman"/>
                        </a:rPr>
                        <a:t> FS</a:t>
                      </a:r>
                      <a:endParaRPr lang="en-US" sz="1200" dirty="0"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9050" marR="19050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351" name="TextBox 10"/>
          <p:cNvSpPr txBox="1">
            <a:spLocks noChangeArrowheads="1"/>
          </p:cNvSpPr>
          <p:nvPr/>
        </p:nvSpPr>
        <p:spPr bwMode="auto">
          <a:xfrm>
            <a:off x="481013" y="1554163"/>
            <a:ext cx="170497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Riset Pasar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>
                <a:latin typeface="Calibri" pitchFamily="34" charset="0"/>
              </a:rPr>
              <a:t>Penelitian Skala Lab</a:t>
            </a:r>
          </a:p>
        </p:txBody>
      </p:sp>
      <p:graphicFrame>
        <p:nvGraphicFramePr>
          <p:cNvPr id="12" name="Table 11"/>
          <p:cNvGraphicFramePr>
            <a:graphicFrameLocks noGrp="1"/>
          </p:cNvGraphicFramePr>
          <p:nvPr/>
        </p:nvGraphicFramePr>
        <p:xfrm>
          <a:off x="2162175" y="1600200"/>
          <a:ext cx="1266825" cy="9461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66825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946150">
                <a:tc>
                  <a:txBody>
                    <a:bodyPr/>
                    <a:lstStyle/>
                    <a:p>
                      <a:pPr marL="285750" marR="0" indent="-285750" algn="l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spc="-20" dirty="0" err="1">
                          <a:effectLst/>
                          <a:latin typeface="+mn-lt"/>
                        </a:rPr>
                        <a:t>Penelitian</a:t>
                      </a:r>
                      <a:r>
                        <a:rPr lang="en-US" sz="1400" spc="-20" dirty="0">
                          <a:effectLst/>
                          <a:latin typeface="+mn-lt"/>
                        </a:rPr>
                        <a:t> </a:t>
                      </a:r>
                      <a:r>
                        <a:rPr lang="en-US" sz="1400" spc="-20" dirty="0" err="1">
                          <a:effectLst/>
                          <a:latin typeface="+mn-lt"/>
                        </a:rPr>
                        <a:t>Skala</a:t>
                      </a:r>
                      <a:r>
                        <a:rPr lang="en-US" sz="1400" spc="-20" dirty="0">
                          <a:effectLst/>
                          <a:latin typeface="+mn-lt"/>
                        </a:rPr>
                        <a:t> Pilot</a:t>
                      </a:r>
                    </a:p>
                    <a:p>
                      <a:pPr marL="285750" marR="0" indent="-285750" algn="l">
                        <a:lnSpc>
                          <a:spcPts val="165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Arial" pitchFamily="34" charset="0"/>
                        <a:buChar char="•"/>
                      </a:pPr>
                      <a:r>
                        <a:rPr lang="en-US" sz="1400" spc="-20" dirty="0" err="1">
                          <a:effectLst/>
                          <a:latin typeface="+mn-lt"/>
                          <a:ea typeface="Times New Roman"/>
                        </a:rPr>
                        <a:t>Mitra</a:t>
                      </a:r>
                      <a:r>
                        <a:rPr lang="en-US" sz="1400" spc="-20" dirty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1400" spc="-20" dirty="0" err="1">
                          <a:effectLst/>
                          <a:latin typeface="+mn-lt"/>
                          <a:ea typeface="Times New Roman"/>
                        </a:rPr>
                        <a:t>dengan</a:t>
                      </a:r>
                      <a:r>
                        <a:rPr lang="en-US" sz="1400" spc="-20" dirty="0">
                          <a:effectLst/>
                          <a:latin typeface="+mn-lt"/>
                          <a:ea typeface="Times New Roman"/>
                        </a:rPr>
                        <a:t> </a:t>
                      </a:r>
                      <a:r>
                        <a:rPr lang="en-US" sz="1400" b="1" spc="-20" dirty="0">
                          <a:solidFill>
                            <a:schemeClr val="tx1"/>
                          </a:solidFill>
                          <a:effectLst/>
                          <a:latin typeface="+mn-lt"/>
                          <a:ea typeface="Times New Roman"/>
                        </a:rPr>
                        <a:t>BPPT</a:t>
                      </a:r>
                      <a:endParaRPr lang="en-US" sz="1400" b="1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</a:endParaRPr>
                    </a:p>
                  </a:txBody>
                  <a:tcPr marL="19049" marR="19049" marT="0" marB="0"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127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14354" name="TextBox 12"/>
          <p:cNvSpPr txBox="1">
            <a:spLocks noChangeArrowheads="1"/>
          </p:cNvSpPr>
          <p:nvPr/>
        </p:nvSpPr>
        <p:spPr bwMode="auto">
          <a:xfrm>
            <a:off x="3924300" y="1524000"/>
            <a:ext cx="1333500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Calibri" pitchFamily="34" charset="0"/>
              </a:rPr>
              <a:t>Plant </a:t>
            </a:r>
            <a:r>
              <a:rPr lang="en-US" sz="1600" dirty="0" err="1">
                <a:latin typeface="Calibri" pitchFamily="34" charset="0"/>
              </a:rPr>
              <a:t>watu</a:t>
            </a:r>
            <a:r>
              <a:rPr lang="id-ID" sz="1600" dirty="0">
                <a:latin typeface="Calibri" pitchFamily="34" charset="0"/>
              </a:rPr>
              <a:t> </a:t>
            </a:r>
            <a:r>
              <a:rPr lang="en-US" sz="1600" dirty="0" err="1">
                <a:latin typeface="Calibri" pitchFamily="34" charset="0"/>
              </a:rPr>
              <a:t>dakon</a:t>
            </a:r>
            <a:endParaRPr lang="id-ID" sz="1600" dirty="0">
              <a:latin typeface="Calibri" pitchFamily="34" charset="0"/>
            </a:endParaRPr>
          </a:p>
          <a:p>
            <a:pPr eaLnBrk="1" hangingPunct="1"/>
            <a:r>
              <a:rPr lang="id-ID" sz="1600" dirty="0">
                <a:latin typeface="Calibri" pitchFamily="34" charset="0"/>
              </a:rPr>
              <a:t>BPPT</a:t>
            </a:r>
          </a:p>
          <a:p>
            <a:pPr eaLnBrk="1" hangingPunct="1"/>
            <a:r>
              <a:rPr lang="id-ID" sz="1600" dirty="0">
                <a:latin typeface="Calibri" pitchFamily="34" charset="0"/>
              </a:rPr>
              <a:t>Badan POM</a:t>
            </a:r>
            <a:endParaRPr lang="en-US" sz="1600" dirty="0">
              <a:latin typeface="Calibri" pitchFamily="34" charset="0"/>
            </a:endParaRPr>
          </a:p>
          <a:p>
            <a:pPr eaLnBrk="1" hangingPunct="1"/>
            <a:endParaRPr lang="en-US" sz="1600" dirty="0">
              <a:latin typeface="Calibri" pitchFamily="34" charset="0"/>
            </a:endParaRPr>
          </a:p>
        </p:txBody>
      </p:sp>
      <p:sp>
        <p:nvSpPr>
          <p:cNvPr id="14355" name="TextBox 13"/>
          <p:cNvSpPr txBox="1">
            <a:spLocks noChangeArrowheads="1"/>
          </p:cNvSpPr>
          <p:nvPr/>
        </p:nvSpPr>
        <p:spPr bwMode="auto">
          <a:xfrm>
            <a:off x="5486400" y="1554163"/>
            <a:ext cx="2286000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600" dirty="0">
                <a:latin typeface="Calibri" pitchFamily="34" charset="0"/>
              </a:rPr>
              <a:t>Kimia </a:t>
            </a:r>
            <a:r>
              <a:rPr lang="en-US" sz="1600" dirty="0" err="1">
                <a:latin typeface="Calibri" pitchFamily="34" charset="0"/>
              </a:rPr>
              <a:t>Farma</a:t>
            </a:r>
            <a:r>
              <a:rPr lang="id-ID" sz="1600" dirty="0">
                <a:latin typeface="Calibri" pitchFamily="34" charset="0"/>
              </a:rPr>
              <a:t>, Marketing</a:t>
            </a:r>
          </a:p>
          <a:p>
            <a:pPr eaLnBrk="1" hangingPunct="1"/>
            <a:r>
              <a:rPr lang="en-US" sz="1600" dirty="0">
                <a:latin typeface="Calibri" pitchFamily="34" charset="0"/>
              </a:rPr>
              <a:t> Mitra </a:t>
            </a:r>
            <a:r>
              <a:rPr lang="en-US" sz="1600" dirty="0" err="1">
                <a:latin typeface="Calibri" pitchFamily="34" charset="0"/>
              </a:rPr>
              <a:t>Industri</a:t>
            </a:r>
            <a:endParaRPr lang="id-ID" sz="1600" dirty="0">
              <a:latin typeface="Calibri" pitchFamily="34" charset="0"/>
            </a:endParaRPr>
          </a:p>
        </p:txBody>
      </p:sp>
      <p:sp>
        <p:nvSpPr>
          <p:cNvPr id="14356" name="TextBox 14"/>
          <p:cNvSpPr txBox="1">
            <a:spLocks noChangeArrowheads="1"/>
          </p:cNvSpPr>
          <p:nvPr/>
        </p:nvSpPr>
        <p:spPr bwMode="auto">
          <a:xfrm>
            <a:off x="4114800" y="3308350"/>
            <a:ext cx="175260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d-ID" sz="1200">
                <a:latin typeface="Calibri" pitchFamily="34" charset="0"/>
              </a:rPr>
              <a:t>Penyusunan FS</a:t>
            </a:r>
          </a:p>
          <a:p>
            <a:pPr eaLnBrk="1" hangingPunct="1"/>
            <a:endParaRPr lang="id-ID" sz="1200">
              <a:latin typeface="Calibri" pitchFamily="34" charset="0"/>
            </a:endParaRPr>
          </a:p>
          <a:p>
            <a:pPr eaLnBrk="1" hangingPunct="1"/>
            <a:r>
              <a:rPr lang="id-ID" sz="1200">
                <a:latin typeface="Calibri" pitchFamily="34" charset="0"/>
              </a:rPr>
              <a:t>Pengurusan Perijinan Fasitas produksi</a:t>
            </a:r>
          </a:p>
          <a:p>
            <a:pPr eaLnBrk="1" hangingPunct="1"/>
            <a:endParaRPr lang="id-ID" sz="1200">
              <a:latin typeface="Calibri" pitchFamily="34" charset="0"/>
            </a:endParaRPr>
          </a:p>
          <a:p>
            <a:pPr eaLnBrk="1" hangingPunct="1"/>
            <a:r>
              <a:rPr lang="id-ID" sz="1200">
                <a:latin typeface="Calibri" pitchFamily="34" charset="0"/>
              </a:rPr>
              <a:t>Pembentukan Tim Pembangunan Pabrik</a:t>
            </a:r>
          </a:p>
          <a:p>
            <a:pPr eaLnBrk="1" hangingPunct="1"/>
            <a:endParaRPr lang="id-ID" sz="1200">
              <a:latin typeface="Calibri" pitchFamily="34" charset="0"/>
            </a:endParaRPr>
          </a:p>
          <a:p>
            <a:pPr eaLnBrk="1" hangingPunct="1"/>
            <a:r>
              <a:rPr lang="id-ID" sz="1200">
                <a:latin typeface="Calibri" pitchFamily="34" charset="0"/>
              </a:rPr>
              <a:t>Pembangunan Fasilitas produksi Garam Farmasis</a:t>
            </a:r>
          </a:p>
        </p:txBody>
      </p:sp>
      <p:sp>
        <p:nvSpPr>
          <p:cNvPr id="14357" name="TextBox 16"/>
          <p:cNvSpPr txBox="1">
            <a:spLocks noChangeArrowheads="1"/>
          </p:cNvSpPr>
          <p:nvPr/>
        </p:nvSpPr>
        <p:spPr bwMode="auto">
          <a:xfrm>
            <a:off x="5970588" y="3505200"/>
            <a:ext cx="1268412" cy="1046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d-ID" sz="1200">
                <a:latin typeface="Calibri" pitchFamily="34" charset="0"/>
              </a:rPr>
              <a:t>Launching Graram Farmasis Produksi Kimia Farma</a:t>
            </a:r>
          </a:p>
          <a:p>
            <a:pPr eaLnBrk="1" hangingPunct="1"/>
            <a:endParaRPr lang="en-US" sz="1400">
              <a:latin typeface="Calibri" pitchFamily="34" charset="0"/>
            </a:endParaRPr>
          </a:p>
        </p:txBody>
      </p:sp>
      <p:sp>
        <p:nvSpPr>
          <p:cNvPr id="14358" name="TextBox 18"/>
          <p:cNvSpPr txBox="1">
            <a:spLocks noChangeArrowheads="1"/>
          </p:cNvSpPr>
          <p:nvPr/>
        </p:nvSpPr>
        <p:spPr bwMode="auto">
          <a:xfrm>
            <a:off x="457200" y="5522913"/>
            <a:ext cx="1447800" cy="1169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400">
                <a:latin typeface="Calibri" pitchFamily="34" charset="0"/>
              </a:rPr>
              <a:t>Dokumen </a:t>
            </a:r>
            <a:r>
              <a:rPr lang="id-ID" sz="1400">
                <a:latin typeface="Calibri" pitchFamily="34" charset="0"/>
              </a:rPr>
              <a:t>Pra </a:t>
            </a:r>
            <a:r>
              <a:rPr lang="en-US" sz="1400">
                <a:latin typeface="Calibri" pitchFamily="34" charset="0"/>
              </a:rPr>
              <a:t>FS</a:t>
            </a:r>
          </a:p>
          <a:p>
            <a:pPr eaLnBrk="1" hangingPunct="1">
              <a:buFont typeface="Arial" charset="0"/>
              <a:buChar char="•"/>
            </a:pPr>
            <a:r>
              <a:rPr lang="en-US" sz="1400">
                <a:latin typeface="Calibri" pitchFamily="34" charset="0"/>
              </a:rPr>
              <a:t>Prosedur pemurnian skala Lab.</a:t>
            </a:r>
          </a:p>
        </p:txBody>
      </p:sp>
      <p:sp>
        <p:nvSpPr>
          <p:cNvPr id="14359" name="TextBox 19"/>
          <p:cNvSpPr txBox="1">
            <a:spLocks noChangeArrowheads="1"/>
          </p:cNvSpPr>
          <p:nvPr/>
        </p:nvSpPr>
        <p:spPr bwMode="auto">
          <a:xfrm>
            <a:off x="2146300" y="5535613"/>
            <a:ext cx="14351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400">
                <a:latin typeface="Calibri" pitchFamily="34" charset="0"/>
              </a:rPr>
              <a:t>Pemurnian skala pilot.</a:t>
            </a:r>
          </a:p>
        </p:txBody>
      </p:sp>
      <p:sp>
        <p:nvSpPr>
          <p:cNvPr id="23" name="Oval 22"/>
          <p:cNvSpPr/>
          <p:nvPr/>
        </p:nvSpPr>
        <p:spPr>
          <a:xfrm>
            <a:off x="7162800" y="3076647"/>
            <a:ext cx="1981200" cy="1876353"/>
          </a:xfrm>
          <a:prstGeom prst="ellipse">
            <a:avLst/>
          </a:prstGeom>
          <a:solidFill>
            <a:schemeClr val="accent5">
              <a:lumMod val="60000"/>
              <a:lumOff val="40000"/>
            </a:schemeClr>
          </a:solidFill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schemeClr val="tx1"/>
                </a:solidFill>
              </a:rPr>
              <a:t>50 % </a:t>
            </a:r>
            <a:r>
              <a:rPr lang="en-US" sz="1400" dirty="0" err="1">
                <a:solidFill>
                  <a:schemeClr val="tx1"/>
                </a:solidFill>
              </a:rPr>
              <a:t>kebutuhan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Garam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Pharma</a:t>
            </a:r>
            <a:r>
              <a:rPr lang="en-US" sz="1400" dirty="0">
                <a:solidFill>
                  <a:schemeClr val="tx1"/>
                </a:solidFill>
              </a:rPr>
              <a:t> Grade Indonesia </a:t>
            </a:r>
            <a:r>
              <a:rPr lang="en-US" sz="1400" dirty="0" err="1">
                <a:solidFill>
                  <a:schemeClr val="tx1"/>
                </a:solidFill>
              </a:rPr>
              <a:t>tersupply</a:t>
            </a:r>
            <a:r>
              <a:rPr lang="en-US" sz="1400" dirty="0">
                <a:solidFill>
                  <a:schemeClr val="tx1"/>
                </a:solidFill>
              </a:rPr>
              <a:t>  </a:t>
            </a:r>
            <a:r>
              <a:rPr lang="en-US" sz="1400" dirty="0" err="1">
                <a:solidFill>
                  <a:schemeClr val="tx1"/>
                </a:solidFill>
              </a:rPr>
              <a:t>secara</a:t>
            </a:r>
            <a:r>
              <a:rPr lang="en-US" sz="1400" dirty="0">
                <a:solidFill>
                  <a:schemeClr val="tx1"/>
                </a:solidFill>
              </a:rPr>
              <a:t> </a:t>
            </a:r>
            <a:r>
              <a:rPr lang="en-US" sz="1400" dirty="0" err="1">
                <a:solidFill>
                  <a:schemeClr val="tx1"/>
                </a:solidFill>
              </a:rPr>
              <a:t>mandiri</a:t>
            </a:r>
            <a:endParaRPr lang="en-US" sz="1400" dirty="0">
              <a:solidFill>
                <a:schemeClr val="tx1"/>
              </a:solidFill>
            </a:endParaRPr>
          </a:p>
        </p:txBody>
      </p:sp>
      <p:sp>
        <p:nvSpPr>
          <p:cNvPr id="14363" name="TextBox 24"/>
          <p:cNvSpPr txBox="1">
            <a:spLocks noChangeArrowheads="1"/>
          </p:cNvSpPr>
          <p:nvPr/>
        </p:nvSpPr>
        <p:spPr bwMode="auto">
          <a:xfrm>
            <a:off x="3886200" y="5535613"/>
            <a:ext cx="1981200" cy="1385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d-ID" sz="1400">
                <a:latin typeface="Calibri" pitchFamily="34" charset="0"/>
              </a:rPr>
              <a:t>Feasibility Study</a:t>
            </a:r>
          </a:p>
          <a:p>
            <a:pPr eaLnBrk="1" hangingPunct="1">
              <a:buFont typeface="Arial" charset="0"/>
              <a:buChar char="•"/>
            </a:pPr>
            <a:r>
              <a:rPr lang="id-ID" sz="1400">
                <a:latin typeface="Calibri" pitchFamily="34" charset="0"/>
              </a:rPr>
              <a:t>Ijin Produksi Gram farmasis</a:t>
            </a:r>
          </a:p>
          <a:p>
            <a:pPr eaLnBrk="1" hangingPunct="1">
              <a:buFont typeface="Arial" charset="0"/>
              <a:buChar char="•"/>
            </a:pPr>
            <a:r>
              <a:rPr lang="id-ID" sz="1400">
                <a:latin typeface="Calibri" pitchFamily="34" charset="0"/>
              </a:rPr>
              <a:t>Pabrik Garam farmasis kapasitas 2000  ton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14364" name="TextBox 25"/>
          <p:cNvSpPr txBox="1">
            <a:spLocks noChangeArrowheads="1"/>
          </p:cNvSpPr>
          <p:nvPr/>
        </p:nvSpPr>
        <p:spPr bwMode="auto">
          <a:xfrm>
            <a:off x="5943600" y="5535613"/>
            <a:ext cx="17526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id-ID" sz="1400">
                <a:latin typeface="Calibri" pitchFamily="34" charset="0"/>
              </a:rPr>
              <a:t>Garam Farmasis Produksi KF</a:t>
            </a:r>
            <a:endParaRPr lang="en-US" sz="1400">
              <a:latin typeface="Calibri" pitchFamily="34" charset="0"/>
            </a:endParaRPr>
          </a:p>
        </p:txBody>
      </p:sp>
      <p:sp>
        <p:nvSpPr>
          <p:cNvPr id="27" name="Down Arrow 26"/>
          <p:cNvSpPr/>
          <p:nvPr/>
        </p:nvSpPr>
        <p:spPr>
          <a:xfrm>
            <a:off x="685800" y="2590800"/>
            <a:ext cx="342900" cy="20651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8" name="Down Arrow 27"/>
          <p:cNvSpPr/>
          <p:nvPr/>
        </p:nvSpPr>
        <p:spPr>
          <a:xfrm>
            <a:off x="2628900" y="2590800"/>
            <a:ext cx="342900" cy="20651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29" name="Down Arrow 28"/>
          <p:cNvSpPr/>
          <p:nvPr/>
        </p:nvSpPr>
        <p:spPr>
          <a:xfrm>
            <a:off x="4152900" y="2590800"/>
            <a:ext cx="342900" cy="20651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0" name="Down Arrow 29"/>
          <p:cNvSpPr/>
          <p:nvPr/>
        </p:nvSpPr>
        <p:spPr>
          <a:xfrm>
            <a:off x="5791200" y="2590800"/>
            <a:ext cx="342900" cy="20651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1" name="Down Arrow 30"/>
          <p:cNvSpPr/>
          <p:nvPr/>
        </p:nvSpPr>
        <p:spPr>
          <a:xfrm>
            <a:off x="685800" y="5203686"/>
            <a:ext cx="342900" cy="20651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2" name="Down Arrow 31"/>
          <p:cNvSpPr/>
          <p:nvPr/>
        </p:nvSpPr>
        <p:spPr>
          <a:xfrm>
            <a:off x="2628900" y="5203686"/>
            <a:ext cx="342900" cy="20651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3" name="Down Arrow 32"/>
          <p:cNvSpPr/>
          <p:nvPr/>
        </p:nvSpPr>
        <p:spPr>
          <a:xfrm>
            <a:off x="4152900" y="5203686"/>
            <a:ext cx="342900" cy="20651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34" name="Down Arrow 33"/>
          <p:cNvSpPr/>
          <p:nvPr/>
        </p:nvSpPr>
        <p:spPr>
          <a:xfrm>
            <a:off x="6057900" y="5203686"/>
            <a:ext cx="342900" cy="206514"/>
          </a:xfrm>
          <a:prstGeom prst="downArrow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sp>
        <p:nvSpPr>
          <p:cNvPr id="14389" name="TextBox 5"/>
          <p:cNvSpPr txBox="1">
            <a:spLocks noChangeArrowheads="1"/>
          </p:cNvSpPr>
          <p:nvPr/>
        </p:nvSpPr>
        <p:spPr bwMode="auto">
          <a:xfrm>
            <a:off x="609600" y="1066800"/>
            <a:ext cx="742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latin typeface="Calibri" pitchFamily="34" charset="0"/>
              </a:rPr>
              <a:t>201</a:t>
            </a:r>
            <a:r>
              <a:rPr lang="id-ID" b="1">
                <a:latin typeface="Calibri" pitchFamily="34" charset="0"/>
              </a:rPr>
              <a:t>2</a:t>
            </a:r>
            <a:endParaRPr lang="en-US" b="1">
              <a:latin typeface="Calibri" pitchFamily="34" charset="0"/>
            </a:endParaRPr>
          </a:p>
        </p:txBody>
      </p:sp>
      <p:sp>
        <p:nvSpPr>
          <p:cNvPr id="14390" name="TextBox 34"/>
          <p:cNvSpPr txBox="1">
            <a:spLocks noChangeArrowheads="1"/>
          </p:cNvSpPr>
          <p:nvPr/>
        </p:nvSpPr>
        <p:spPr bwMode="auto">
          <a:xfrm>
            <a:off x="2457450" y="1066800"/>
            <a:ext cx="742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latin typeface="Calibri" pitchFamily="34" charset="0"/>
              </a:rPr>
              <a:t>201</a:t>
            </a:r>
            <a:r>
              <a:rPr lang="id-ID" b="1">
                <a:latin typeface="Calibri" pitchFamily="34" charset="0"/>
              </a:rPr>
              <a:t>3</a:t>
            </a:r>
            <a:endParaRPr lang="en-US" b="1">
              <a:latin typeface="Calibri" pitchFamily="34" charset="0"/>
            </a:endParaRPr>
          </a:p>
        </p:txBody>
      </p:sp>
      <p:sp>
        <p:nvSpPr>
          <p:cNvPr id="14391" name="TextBox 35"/>
          <p:cNvSpPr txBox="1">
            <a:spLocks noChangeArrowheads="1"/>
          </p:cNvSpPr>
          <p:nvPr/>
        </p:nvSpPr>
        <p:spPr bwMode="auto">
          <a:xfrm>
            <a:off x="4057650" y="1066800"/>
            <a:ext cx="7429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b="1">
                <a:latin typeface="Calibri" pitchFamily="34" charset="0"/>
              </a:rPr>
              <a:t>201</a:t>
            </a:r>
            <a:r>
              <a:rPr lang="id-ID" b="1">
                <a:latin typeface="Calibri" pitchFamily="34" charset="0"/>
              </a:rPr>
              <a:t>4</a:t>
            </a:r>
            <a:endParaRPr lang="en-US" b="1">
              <a:latin typeface="Calibri" pitchFamily="34" charset="0"/>
            </a:endParaRPr>
          </a:p>
        </p:txBody>
      </p:sp>
      <p:sp>
        <p:nvSpPr>
          <p:cNvPr id="14392" name="TextBox 36"/>
          <p:cNvSpPr txBox="1">
            <a:spLocks noChangeArrowheads="1"/>
          </p:cNvSpPr>
          <p:nvPr/>
        </p:nvSpPr>
        <p:spPr bwMode="auto">
          <a:xfrm>
            <a:off x="5581650" y="1066800"/>
            <a:ext cx="1428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d-ID" b="1">
                <a:latin typeface="Calibri" pitchFamily="34" charset="0"/>
              </a:rPr>
              <a:t>2015</a:t>
            </a:r>
            <a:endParaRPr lang="en-US" b="1">
              <a:latin typeface="Calibri" pitchFamily="34" charset="0"/>
            </a:endParaRPr>
          </a:p>
        </p:txBody>
      </p:sp>
      <p:sp>
        <p:nvSpPr>
          <p:cNvPr id="38" name="Pentagon 37"/>
          <p:cNvSpPr/>
          <p:nvPr/>
        </p:nvSpPr>
        <p:spPr>
          <a:xfrm>
            <a:off x="152400" y="2950560"/>
            <a:ext cx="2033953" cy="2002440"/>
          </a:xfrm>
          <a:prstGeom prst="homePlate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endParaRPr lang="en-US"/>
          </a:p>
        </p:txBody>
      </p:sp>
      <p:graphicFrame>
        <p:nvGraphicFramePr>
          <p:cNvPr id="7" name="Table 6"/>
          <p:cNvGraphicFramePr>
            <a:graphicFrameLocks noGrp="1"/>
          </p:cNvGraphicFramePr>
          <p:nvPr/>
        </p:nvGraphicFramePr>
        <p:xfrm>
          <a:off x="228600" y="3124200"/>
          <a:ext cx="1371600" cy="1727200"/>
        </p:xfrm>
        <a:graphic>
          <a:graphicData uri="http://schemas.openxmlformats.org/drawingml/2006/table">
            <a:tbl>
              <a:tblPr/>
              <a:tblGrid>
                <a:gridCol w="1371600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</a:tblGrid>
              <a:tr h="1076325">
                <a:tc>
                  <a:txBody>
                    <a:bodyPr/>
                    <a:lstStyle/>
                    <a:p>
                      <a:pPr marL="285750" marR="0" lvl="0" indent="-285750" algn="l" defTabSz="4572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Pemurnian garam Krosok (didapat dari  pasar Indonesia)  skala Lab.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Char char="•"/>
                        <a:tabLst/>
                      </a:pPr>
                      <a:r>
                        <a:rPr kumimoji="0" lang="id-ID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Pra </a:t>
                      </a:r>
                      <a:r>
                        <a:rPr kumimoji="0" lang="en-US" sz="12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pitchFamily="34" charset="0"/>
                        </a:rPr>
                        <a:t>Feasibility study</a:t>
                      </a:r>
                    </a:p>
                    <a:p>
                      <a:pPr marL="285750" marR="0" lvl="0" indent="-285750" algn="l" defTabSz="457200" rtl="0" eaLnBrk="1" fontAlgn="base" latinLnBrk="0" hangingPunct="1">
                        <a:lnSpc>
                          <a:spcPts val="165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4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34" charset="0"/>
                        <a:cs typeface="Times New Roman" pitchFamily="18" charset="0"/>
                      </a:endParaRPr>
                    </a:p>
                  </a:txBody>
                  <a:tcPr marL="19050" marR="19050" marT="0" marB="0" horzOverflow="overflow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</a:tbl>
          </a:graphicData>
        </a:graphic>
      </p:graphicFrame>
      <p:sp>
        <p:nvSpPr>
          <p:cNvPr id="3" name="Rectangle 2">
            <a:extLst>
              <a:ext uri="{FF2B5EF4-FFF2-40B4-BE49-F238E27FC236}">
                <a16:creationId xmlns:a16="http://schemas.microsoft.com/office/drawing/2014/main" xmlns="" id="{65959E98-DAD6-4081-90E8-4755F55DDD35}"/>
              </a:ext>
            </a:extLst>
          </p:cNvPr>
          <p:cNvSpPr/>
          <p:nvPr/>
        </p:nvSpPr>
        <p:spPr>
          <a:xfrm>
            <a:off x="323528" y="980728"/>
            <a:ext cx="7776864" cy="492611"/>
          </a:xfrm>
          <a:prstGeom prst="rect">
            <a:avLst/>
          </a:prstGeom>
          <a:noFill/>
          <a:ln w="38100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</p:spTree>
    <p:extLst>
      <p:ext uri="{BB962C8B-B14F-4D97-AF65-F5344CB8AC3E}">
        <p14:creationId xmlns:p14="http://schemas.microsoft.com/office/powerpoint/2010/main" xmlns="" val="1547972009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mph" presetSubtype="0" fill="remove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50" autoRev="1" fill="remove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 xmlns="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532" t="28333" r="31361" b="11089"/>
          <a:stretch/>
        </p:blipFill>
        <p:spPr bwMode="auto">
          <a:xfrm>
            <a:off x="323528" y="1800"/>
            <a:ext cx="8496945" cy="685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1987379766"/>
      </p:ext>
    </p:extLst>
  </p:cSld>
  <p:clrMapOvr>
    <a:masterClrMapping/>
  </p:clrMapOvr>
  <p:transition spd="slow">
    <p:push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/>
          <p:cNvSpPr>
            <a:spLocks noGrp="1"/>
          </p:cNvSpPr>
          <p:nvPr>
            <p:ph type="title"/>
          </p:nvPr>
        </p:nvSpPr>
        <p:spPr>
          <a:xfrm>
            <a:off x="384175" y="168275"/>
            <a:ext cx="8229600" cy="1143000"/>
          </a:xfrm>
        </p:spPr>
        <p:txBody>
          <a:bodyPr/>
          <a:lstStyle/>
          <a:p>
            <a:pPr eaLnBrk="1" hangingPunct="1"/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Contoh-contoh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Lain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Sinergi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ABG </a:t>
            </a:r>
            <a:b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Obat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Jadi</a:t>
            </a:r>
            <a:r>
              <a:rPr lang="en-US" sz="28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Farmasi</a:t>
            </a:r>
            <a:endParaRPr lang="en-US" sz="2800" b="1" dirty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5363" name="Picture 3" descr="produk_gamacha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7200" y="1417638"/>
            <a:ext cx="4673600" cy="25590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2014815150826.jpg"/>
          <p:cNvPicPr>
            <a:picLocks noChangeAspect="1"/>
          </p:cNvPicPr>
          <p:nvPr/>
        </p:nvPicPr>
        <p:blipFill rotWithShape="1">
          <a:blip r:embed="rId3" cstate="email">
            <a:extLst/>
          </a:blip>
          <a:srcRect/>
          <a:stretch/>
        </p:blipFill>
        <p:spPr>
          <a:xfrm>
            <a:off x="5916476" y="1417638"/>
            <a:ext cx="2151763" cy="29392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 cstate="email">
            <a:extLst/>
          </a:blip>
          <a:srcRect/>
          <a:stretch/>
        </p:blipFill>
        <p:spPr>
          <a:xfrm>
            <a:off x="1392352" y="4595423"/>
            <a:ext cx="3106016" cy="169551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5" cstate="email">
            <a:extLst/>
          </a:blip>
          <a:srcRect/>
          <a:stretch/>
        </p:blipFill>
        <p:spPr>
          <a:xfrm>
            <a:off x="4042979" y="5025889"/>
            <a:ext cx="2949379" cy="15108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5367" name="TextBox 7"/>
          <p:cNvSpPr txBox="1">
            <a:spLocks noChangeArrowheads="1"/>
          </p:cNvSpPr>
          <p:nvPr/>
        </p:nvSpPr>
        <p:spPr bwMode="auto">
          <a:xfrm>
            <a:off x="1392238" y="3976688"/>
            <a:ext cx="25558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Gama Cha Bersama UGM</a:t>
            </a:r>
          </a:p>
        </p:txBody>
      </p:sp>
      <p:sp>
        <p:nvSpPr>
          <p:cNvPr id="15368" name="TextBox 8"/>
          <p:cNvSpPr txBox="1">
            <a:spLocks noChangeArrowheads="1"/>
          </p:cNvSpPr>
          <p:nvPr/>
        </p:nvSpPr>
        <p:spPr bwMode="auto">
          <a:xfrm>
            <a:off x="5538788" y="4356100"/>
            <a:ext cx="27368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Glucopala Bersama UNPAD</a:t>
            </a:r>
          </a:p>
        </p:txBody>
      </p:sp>
      <p:sp>
        <p:nvSpPr>
          <p:cNvPr id="15369" name="TextBox 9"/>
          <p:cNvSpPr txBox="1">
            <a:spLocks noChangeArrowheads="1"/>
          </p:cNvSpPr>
          <p:nvPr/>
        </p:nvSpPr>
        <p:spPr bwMode="auto">
          <a:xfrm>
            <a:off x="2797175" y="6351588"/>
            <a:ext cx="3402013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>
                <a:latin typeface="Calibri" pitchFamily="34" charset="0"/>
              </a:rPr>
              <a:t>KIT Radiofarmaka bersama BATAN</a:t>
            </a:r>
          </a:p>
        </p:txBody>
      </p:sp>
    </p:spTree>
    <p:extLst>
      <p:ext uri="{BB962C8B-B14F-4D97-AF65-F5344CB8AC3E}">
        <p14:creationId xmlns:p14="http://schemas.microsoft.com/office/powerpoint/2010/main" xmlns="" val="1768618362"/>
      </p:ext>
    </p:extLst>
  </p:cSld>
  <p:clrMapOvr>
    <a:masterClrMapping/>
  </p:clrMapOvr>
  <p:transition spd="slow">
    <p:push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xmlns="" val="1163361282"/>
              </p:ext>
            </p:extLst>
          </p:nvPr>
        </p:nvGraphicFramePr>
        <p:xfrm>
          <a:off x="611560" y="294964"/>
          <a:ext cx="8280920" cy="728256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TextBox 2"/>
          <p:cNvSpPr txBox="1"/>
          <p:nvPr/>
        </p:nvSpPr>
        <p:spPr>
          <a:xfrm>
            <a:off x="0" y="417513"/>
            <a:ext cx="9144000" cy="64611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600" dirty="0" err="1">
                <a:ln>
                  <a:solidFill>
                    <a:schemeClr val="bg1"/>
                  </a:solidFill>
                </a:ln>
              </a:rPr>
              <a:t>Kerjasama</a:t>
            </a:r>
            <a:r>
              <a:rPr lang="en-US" sz="3600" dirty="0">
                <a:ln>
                  <a:solidFill>
                    <a:schemeClr val="bg1"/>
                  </a:solidFill>
                </a:ln>
              </a:rPr>
              <a:t> Pengembangan </a:t>
            </a:r>
            <a:r>
              <a:rPr lang="en-US" sz="3600" dirty="0" err="1">
                <a:ln>
                  <a:solidFill>
                    <a:schemeClr val="bg1"/>
                  </a:solidFill>
                </a:ln>
              </a:rPr>
              <a:t>Produk</a:t>
            </a:r>
            <a:r>
              <a:rPr lang="en-US" sz="3600" dirty="0">
                <a:ln>
                  <a:solidFill>
                    <a:schemeClr val="bg1"/>
                  </a:solidFill>
                </a:ln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4209175135"/>
      </p:ext>
    </p:extLst>
  </p:cSld>
  <p:clrMapOvr>
    <a:masterClrMapping/>
  </p:clrMapOvr>
  <p:transition spd="slow">
    <p:push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3"/>
          <p:cNvGrpSpPr/>
          <p:nvPr/>
        </p:nvGrpSpPr>
        <p:grpSpPr>
          <a:xfrm>
            <a:off x="405640" y="1714488"/>
            <a:ext cx="8301070" cy="3205186"/>
            <a:chOff x="468313" y="2997200"/>
            <a:chExt cx="7088187" cy="2776558"/>
          </a:xfrm>
        </p:grpSpPr>
        <p:pic>
          <p:nvPicPr>
            <p:cNvPr id="7" name="Picture 15" descr="tukul2"/>
            <p:cNvPicPr>
              <a:picLocks noChangeAspect="1" noChangeArrowheads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8313" y="2997200"/>
              <a:ext cx="1365250" cy="2693988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8" name="Picture 16" descr="tukul1"/>
            <p:cNvPicPr>
              <a:picLocks noChangeAspect="1" noChangeArrowheads="1"/>
            </p:cNvPicPr>
            <p:nvPr/>
          </p:nvPicPr>
          <p:blipFill>
            <a:blip r:embed="rId3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08175" y="2997200"/>
              <a:ext cx="1365250" cy="2692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9" name="Picture 17" descr="lulakul"/>
            <p:cNvPicPr>
              <a:picLocks noChangeAspect="1" noChangeArrowheads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348038" y="2997200"/>
              <a:ext cx="1363662" cy="2690813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0" name="Picture 18" descr="lulakamal1"/>
            <p:cNvPicPr>
              <a:picLocks noChangeAspect="1" noChangeArrowheads="1"/>
            </p:cNvPicPr>
            <p:nvPr/>
          </p:nvPicPr>
          <p:blipFill>
            <a:blip r:embed="rId5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87900" y="3081358"/>
              <a:ext cx="1352550" cy="2692400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11" name="Picture 19" descr="lulakamal2"/>
            <p:cNvPicPr>
              <a:picLocks noChangeAspect="1" noChangeArrowheads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 xmlns="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227763" y="2997200"/>
              <a:ext cx="1328737" cy="2708275"/>
            </a:xfrm>
            <a:prstGeom prst="rect">
              <a:avLst/>
            </a:prstGeom>
            <a:ln>
              <a:noFill/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cxnSp>
        <p:nvCxnSpPr>
          <p:cNvPr id="15" name="Straight Arrow Connector 14"/>
          <p:cNvCxnSpPr>
            <a:cxnSpLocks/>
          </p:cNvCxnSpPr>
          <p:nvPr/>
        </p:nvCxnSpPr>
        <p:spPr>
          <a:xfrm flipV="1">
            <a:off x="1714480" y="5286390"/>
            <a:ext cx="5429288" cy="16519"/>
          </a:xfrm>
          <a:prstGeom prst="straightConnector1">
            <a:avLst/>
          </a:prstGeom>
          <a:ln w="5080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2007256" y="5407250"/>
            <a:ext cx="50720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Alihrupa</a:t>
            </a:r>
            <a:r>
              <a:rPr lang="en-US" sz="2800" b="1" dirty="0">
                <a:ln>
                  <a:solidFill>
                    <a:sysClr val="windowText" lastClr="000000"/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 (transformation)</a:t>
            </a:r>
          </a:p>
        </p:txBody>
      </p:sp>
    </p:spTree>
    <p:extLst>
      <p:ext uri="{BB962C8B-B14F-4D97-AF65-F5344CB8AC3E}">
        <p14:creationId xmlns:p14="http://schemas.microsoft.com/office/powerpoint/2010/main" xmlns="" val="1028317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/>
          <p:cNvSpPr>
            <a:spLocks noGrp="1"/>
          </p:cNvSpPr>
          <p:nvPr>
            <p:ph type="title"/>
          </p:nvPr>
        </p:nvSpPr>
        <p:spPr>
          <a:xfrm>
            <a:off x="468313" y="908050"/>
            <a:ext cx="8229600" cy="1143000"/>
          </a:xfrm>
        </p:spPr>
        <p:txBody>
          <a:bodyPr/>
          <a:lstStyle/>
          <a:p>
            <a:pPr>
              <a:defRPr/>
            </a:pPr>
            <a:endParaRPr lang="en-US"/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518124968"/>
              </p:ext>
            </p:extLst>
          </p:nvPr>
        </p:nvGraphicFramePr>
        <p:xfrm>
          <a:off x="228600" y="304800"/>
          <a:ext cx="8686800" cy="58213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5" name="Right Arrow 4"/>
          <p:cNvSpPr/>
          <p:nvPr/>
        </p:nvSpPr>
        <p:spPr>
          <a:xfrm>
            <a:off x="4038600" y="3124200"/>
            <a:ext cx="1143000" cy="1600200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552986114"/>
      </p:ext>
    </p:extLst>
  </p:cSld>
  <p:clrMapOvr>
    <a:masterClrMapping/>
  </p:clrMapOvr>
  <p:transition spd="slow">
    <p:wipe dir="r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Number Placeholder 6"/>
          <p:cNvSpPr txBox="1">
            <a:spLocks noGrp="1"/>
          </p:cNvSpPr>
          <p:nvPr/>
        </p:nvSpPr>
        <p:spPr bwMode="auto">
          <a:xfrm>
            <a:off x="6940550" y="6550025"/>
            <a:ext cx="2133600" cy="231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r"/>
            <a:fld id="{6F9952D6-EFDE-4E6C-A70E-1472FCEB68DA}" type="slidenum">
              <a:rPr lang="ja-JP" altLang="en-US" sz="1400" b="1">
                <a:solidFill>
                  <a:srgbClr val="990000"/>
                </a:solidFill>
                <a:ea typeface="ＭＳ Ｐゴシック" charset="-128"/>
              </a:rPr>
              <a:pPr algn="r"/>
              <a:t>16</a:t>
            </a:fld>
            <a:endParaRPr lang="en-US" altLang="ja-JP" sz="1400" b="1">
              <a:solidFill>
                <a:srgbClr val="990000"/>
              </a:solidFill>
              <a:ea typeface="ＭＳ Ｐゴシック" charset="-128"/>
            </a:endParaRPr>
          </a:p>
        </p:txBody>
      </p:sp>
      <p:pic>
        <p:nvPicPr>
          <p:cNvPr id="22531" name="Picture 4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0" y="1285875"/>
            <a:ext cx="3276600" cy="2752725"/>
          </a:xfrm>
          <a:noFill/>
        </p:spPr>
      </p:pic>
      <p:pic>
        <p:nvPicPr>
          <p:cNvPr id="22532" name="Picture 7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>
            <a:off x="3276600" y="1295400"/>
            <a:ext cx="3505200" cy="2820988"/>
          </a:xfrm>
          <a:noFill/>
        </p:spPr>
      </p:pic>
      <p:pic>
        <p:nvPicPr>
          <p:cNvPr id="22533" name="Picture 10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5400000">
            <a:off x="3408363" y="3754437"/>
            <a:ext cx="2514600" cy="3082925"/>
          </a:xfrm>
          <a:noFill/>
        </p:spPr>
      </p:pic>
      <p:pic>
        <p:nvPicPr>
          <p:cNvPr id="22534" name="Picture 13"/>
          <p:cNvPicPr>
            <a:picLocks noGrp="1" noChangeAspect="1" noChangeArrowheads="1"/>
          </p:cNvPicPr>
          <p:nvPr>
            <p:ph sz="quarter" idx="4294967295"/>
          </p:nvPr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>
          <a:xfrm rot="5400000">
            <a:off x="283369" y="3740944"/>
            <a:ext cx="2511425" cy="3078163"/>
          </a:xfrm>
          <a:noFill/>
        </p:spPr>
      </p:pic>
      <p:sp>
        <p:nvSpPr>
          <p:cNvPr id="22535" name="Rectangle 16"/>
          <p:cNvSpPr>
            <a:spLocks noChangeArrowheads="1"/>
          </p:cNvSpPr>
          <p:nvPr/>
        </p:nvSpPr>
        <p:spPr bwMode="auto">
          <a:xfrm>
            <a:off x="7086600" y="4191000"/>
            <a:ext cx="1900238" cy="14652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/>
            <a:r>
              <a:rPr lang="en-US" altLang="ja-JP" b="1">
                <a:ea typeface="ＭＳ Ｐゴシック" charset="-128"/>
              </a:rPr>
              <a:t>Electrical generator </a:t>
            </a:r>
          </a:p>
          <a:p>
            <a:pPr algn="r"/>
            <a:r>
              <a:rPr lang="en-US" altLang="ja-JP" b="1">
                <a:ea typeface="ＭＳ Ｐゴシック" charset="-128"/>
              </a:rPr>
              <a:t>with 55kVA</a:t>
            </a:r>
            <a:endParaRPr lang="id-ID" altLang="en-US" b="1"/>
          </a:p>
          <a:p>
            <a:pPr algn="r"/>
            <a:r>
              <a:rPr lang="id-ID" altLang="en-US" b="1"/>
              <a:t>using biofuel</a:t>
            </a:r>
            <a:endParaRPr lang="en-US" altLang="ja-JP" b="1">
              <a:ea typeface="ＭＳ Ｐゴシック" charset="-128"/>
            </a:endParaRPr>
          </a:p>
          <a:p>
            <a:endParaRPr lang="ja-JP" altLang="en-US" b="1" i="1">
              <a:ea typeface="ＭＳ Ｐゴシック" charset="-128"/>
            </a:endParaRPr>
          </a:p>
        </p:txBody>
      </p:sp>
      <p:sp>
        <p:nvSpPr>
          <p:cNvPr id="22536" name="Rectangle 17"/>
          <p:cNvSpPr>
            <a:spLocks noChangeArrowheads="1"/>
          </p:cNvSpPr>
          <p:nvPr/>
        </p:nvSpPr>
        <p:spPr bwMode="auto">
          <a:xfrm>
            <a:off x="6324600" y="6096000"/>
            <a:ext cx="2532063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en-US" altLang="ja-JP" b="1">
                <a:ea typeface="ＭＳ Ｐゴシック" charset="-128"/>
              </a:rPr>
              <a:t>Solar </a:t>
            </a:r>
            <a:r>
              <a:rPr lang="id-ID" altLang="en-US" b="1"/>
              <a:t>panel</a:t>
            </a:r>
            <a:endParaRPr lang="en-US" altLang="ja-JP" b="1" i="1">
              <a:ea typeface="ＭＳ Ｐゴシック" charset="-128"/>
            </a:endParaRPr>
          </a:p>
        </p:txBody>
      </p:sp>
      <p:pic>
        <p:nvPicPr>
          <p:cNvPr id="22537" name="Picture 58" descr="pembenihan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575425" y="1295400"/>
            <a:ext cx="2568575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2538" name="Picture 5" descr="105_7856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764213" y="4016375"/>
            <a:ext cx="3379787" cy="2533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Box 11"/>
          <p:cNvSpPr txBox="1"/>
          <p:nvPr/>
        </p:nvSpPr>
        <p:spPr>
          <a:xfrm>
            <a:off x="1714480" y="357166"/>
            <a:ext cx="607223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sz="40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PROGRAM KKN-PPM</a:t>
            </a:r>
          </a:p>
        </p:txBody>
      </p:sp>
    </p:spTree>
    <p:extLst>
      <p:ext uri="{BB962C8B-B14F-4D97-AF65-F5344CB8AC3E}">
        <p14:creationId xmlns:p14="http://schemas.microsoft.com/office/powerpoint/2010/main" xmlns="" val="969195917"/>
      </p:ext>
    </p:extLst>
  </p:cSld>
  <p:clrMapOvr>
    <a:masterClrMapping/>
  </p:clrMapOvr>
  <p:transition spd="slow">
    <p:push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cer\Desktop\FOTO MONEV Multi Yogya 2010\FOTO1A\DSC01257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0"/>
            <a:ext cx="3987987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7" name="Picture 3" descr="C:\Users\acer\Desktop\FOTO MONEV Multi Yogya 2010\FOTO1A\DSC01259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95536" y="2492896"/>
            <a:ext cx="3960440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 descr="C:\Users\acer\Desktop\FOTO MONEV Multi Yogya 2010\FOTO1A\DSC01263.JPG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32048" y="4841776"/>
            <a:ext cx="3995936" cy="201622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E:\data drive C\DIKTI dan LPPM UNS\DP2M-DIKTI\Foto monitoring &amp; sitevisit 2009\IBIKK Pakan kelinci UMM-1.JPG"/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0"/>
            <a:ext cx="4032448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E:\data drive C\DIKTI dan LPPM UNS\DP2M-DIKTI\Foto monitoring &amp; sitevisit 2009\IBIKK pakan kelinci UMM-4.JPG"/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4769768"/>
            <a:ext cx="404673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E:\data drive C\DIKTI dan LPPM UNS\DP2M-DIKTI\Foto monitoring &amp; sitevisit 2009\IBIKK pakan kelinci UMM.JPG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88024" y="2420888"/>
            <a:ext cx="4032448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Down Arrow 7"/>
          <p:cNvSpPr>
            <a:spLocks noChangeArrowheads="1"/>
          </p:cNvSpPr>
          <p:nvPr/>
        </p:nvSpPr>
        <p:spPr bwMode="auto">
          <a:xfrm>
            <a:off x="3275856" y="2204864"/>
            <a:ext cx="1124843" cy="43204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/>
          </a:gradFill>
          <a:ln w="381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id-ID" sz="2000">
              <a:latin typeface="Times New Roman" pitchFamily="18" charset="0"/>
            </a:endParaRPr>
          </a:p>
        </p:txBody>
      </p:sp>
      <p:sp>
        <p:nvSpPr>
          <p:cNvPr id="10" name="Down Arrow 9"/>
          <p:cNvSpPr>
            <a:spLocks noChangeArrowheads="1"/>
          </p:cNvSpPr>
          <p:nvPr/>
        </p:nvSpPr>
        <p:spPr bwMode="auto">
          <a:xfrm>
            <a:off x="3419872" y="4509120"/>
            <a:ext cx="1124843" cy="43204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/>
          </a:gradFill>
          <a:ln w="381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id-ID" sz="2000">
              <a:latin typeface="Times New Roman" pitchFamily="18" charset="0"/>
            </a:endParaRPr>
          </a:p>
        </p:txBody>
      </p:sp>
      <p:sp>
        <p:nvSpPr>
          <p:cNvPr id="11" name="Down Arrow 10"/>
          <p:cNvSpPr>
            <a:spLocks noChangeArrowheads="1"/>
          </p:cNvSpPr>
          <p:nvPr/>
        </p:nvSpPr>
        <p:spPr bwMode="auto">
          <a:xfrm>
            <a:off x="7839645" y="4437112"/>
            <a:ext cx="1124843" cy="43204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/>
          </a:gradFill>
          <a:ln w="381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id-ID" sz="2000">
              <a:latin typeface="Times New Roman" pitchFamily="18" charset="0"/>
            </a:endParaRPr>
          </a:p>
        </p:txBody>
      </p:sp>
      <p:sp>
        <p:nvSpPr>
          <p:cNvPr id="12" name="Down Arrow 11"/>
          <p:cNvSpPr>
            <a:spLocks noChangeArrowheads="1"/>
          </p:cNvSpPr>
          <p:nvPr/>
        </p:nvSpPr>
        <p:spPr bwMode="auto">
          <a:xfrm>
            <a:off x="7839645" y="2204864"/>
            <a:ext cx="1124843" cy="432048"/>
          </a:xfrm>
          <a:prstGeom prst="downArrow">
            <a:avLst>
              <a:gd name="adj1" fmla="val 50000"/>
              <a:gd name="adj2" fmla="val 50000"/>
            </a:avLst>
          </a:prstGeom>
          <a:gradFill rotWithShape="1">
            <a:gsLst>
              <a:gs pos="0">
                <a:srgbClr val="FFF200"/>
              </a:gs>
              <a:gs pos="45000">
                <a:srgbClr val="FF7A00"/>
              </a:gs>
              <a:gs pos="70000">
                <a:srgbClr val="FF0300"/>
              </a:gs>
              <a:gs pos="100000">
                <a:srgbClr val="4D0808"/>
              </a:gs>
            </a:gsLst>
            <a:lin ang="16200000"/>
          </a:gradFill>
          <a:ln w="38100" cap="sq" algn="ctr">
            <a:solidFill>
              <a:schemeClr val="tx1"/>
            </a:solidFill>
            <a:round/>
            <a:headEnd type="none" w="sm" len="sm"/>
            <a:tailEnd type="none" w="sm" len="sm"/>
          </a:ln>
        </p:spPr>
        <p:txBody>
          <a:bodyPr wrap="none"/>
          <a:lstStyle/>
          <a:p>
            <a:endParaRPr lang="id-ID" sz="2000">
              <a:latin typeface="Times New Roman" pitchFamily="18" charset="0"/>
            </a:endParaRPr>
          </a:p>
        </p:txBody>
      </p:sp>
      <p:pic>
        <p:nvPicPr>
          <p:cNvPr id="13" name="Picture 2" descr="C:\Users\acer\Desktop\FOTO MONEV Multi Yogya 2010\FOTO1A\DSC01257.JPG">
            <a:extLst>
              <a:ext uri="{FF2B5EF4-FFF2-40B4-BE49-F238E27FC236}">
                <a16:creationId xmlns:a16="http://schemas.microsoft.com/office/drawing/2014/main" xmlns="" id="{78501A01-1602-4DFF-AB6D-6A76261E02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72753" y="23450"/>
            <a:ext cx="3987987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4" name="Picture 5" descr="E:\data drive C\DIKTI dan LPPM UNS\DP2M-DIKTI\Foto monitoring &amp; sitevisit 2009\IBIKK Pakan kelinci UMM-1.JPG">
            <a:extLst>
              <a:ext uri="{FF2B5EF4-FFF2-40B4-BE49-F238E27FC236}">
                <a16:creationId xmlns:a16="http://schemas.microsoft.com/office/drawing/2014/main" xmlns="" id="{D8CCDB8F-14BA-44D3-B201-B807BB86B7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65241" y="23450"/>
            <a:ext cx="4032448" cy="22048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Picture 6" descr="E:\data drive C\DIKTI dan LPPM UNS\DP2M-DIKTI\Foto monitoring &amp; sitevisit 2009\IBIKK pakan kelinci UMM-4.JPG">
            <a:extLst>
              <a:ext uri="{FF2B5EF4-FFF2-40B4-BE49-F238E27FC236}">
                <a16:creationId xmlns:a16="http://schemas.microsoft.com/office/drawing/2014/main" xmlns="" id="{72B72E1B-5D10-4A1F-B3B8-FC0F096CC3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65241" y="4793218"/>
            <a:ext cx="4046736" cy="20882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6" name="Picture 7" descr="E:\data drive C\DIKTI dan LPPM UNS\DP2M-DIKTI\Foto monitoring &amp; sitevisit 2009\IBIKK pakan kelinci UMM.JPG">
            <a:extLst>
              <a:ext uri="{FF2B5EF4-FFF2-40B4-BE49-F238E27FC236}">
                <a16:creationId xmlns:a16="http://schemas.microsoft.com/office/drawing/2014/main" xmlns="" id="{B663A99C-F94F-4357-A152-642E2BA95D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765241" y="2444338"/>
            <a:ext cx="4032448" cy="20608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309804562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  <p:bldP spid="11" grpId="0" animBg="1"/>
      <p:bldP spid="12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kesehatangigiku.com/wp-content/uploads/2014/08/Tips-Perawatan-Pemasangan-Gigi-Palsu-Lepas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4" y="332657"/>
            <a:ext cx="3024334" cy="172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dentistuntuksemua.files.wordpress.com/2014/05/fixed-appliance-metal.jpg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39555" y="2276872"/>
            <a:ext cx="3240358" cy="1728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6" descr="data:image/jpeg;base64,/9j/4AAQSkZJRgABAQAAAQABAAD/2wCEAAkGBxQTEhUUEhIUFhUWFRQUFRQVFBQUFRQUFBUWFhQVFBQYHCggGBolHBQUITEhJSkrLi4uFx8zODMsNygtLiwBCgoKDg0OGhAQGiwkHBwsLCwsLCwsLCwsLCwsLCwsLCwsLCwsLCwsLCwsLCwsLCwsLCwsLCwsNzc3NywsKys3N//AABEIALEBHQMBIgACEQEDEQH/xAAcAAACAgMBAQAAAAAAAAAAAAADBAIFAAEGBwj/xAA8EAABAwIEBAMGBAUDBQEAAAABAAIDBBEFEiExBkFRYSJxoRMyUoGRsULB0eEHFDNy8BYj8UNTYoKiFf/EABkBAAMBAQEAAAAAAAAAAAAAAAECAwAEBf/EACYRAAICAgMAAgIBBQAAAAAAAAABAhEDIRIxQQRREyJxBTJCYZH/2gAMAwEAAhEDEQA/ANhbc26wKQRMVldS87JaOLsr0tuqypiy+SjOHpfHPwg1oQ56MPN26O68j2cOa0ZUSil8SSM6HlG1sHTVJbeOVunMdO4PMKzoTbS97bHtyv3SdVGHb9bjsVqJ9ng7HYjr3Cu2Qov2IrQl6d902wLAMAWy3RTapWWMChbojBqjGEYBYxEBYQi5VqyIQIbqihqyNupRQFggy1RIRyFENuUDE2N0UrKYat5VjUKywAqir6p7CW5D2I59wukcElWx5rWGqtjnT2SyY7Wjg8Uqai9w3UbOAF7efTa4N1QTU9RVvDWxXI+EZW7+8bCwPdeqNwwH3/p+6bipmtFmgAdk2XLHpAw4ZdyOR4c4LZDZ0x9pJ0/A3sAd/mupEaYyLMq4ztqgGRRITOVQcxYCFiFEtRi1QcFgNCszL8lzuOVT2NJMYsOYN7/I2LT8iuhqFTV2tw5twUHKh4xPOZ615ccl25twDcHzFreiNR0EzxcSZfmVeVWFM3ygeXXohRUkrfd590FMzgdoApgLQCmAuk4zLKM0OYIgCm1APRzFbCWHtyQaaQ5h3XR4jS52lc5SsIlseS55Qpl4ztFqQgysTICZpKYOOvJUEFqCsscp35X5q7hmCVq8Ma8dDyKrXulh99pc34m7/MIW0MopnSBw6ogK5ePiGLbO0Ho7wn6FCr+LGMHh8RPwg2HclHkg/jOvibujMCWw992N8gnmtTIlRENWrI1lEtRMkCiaihq1G3RTcUAgno0MVlqnZfX6JoNWCDyrTkVyWqX7IN0FRtkXLA1aBW2yqfKzoWOujeRZkU2PRQ2+yyA0LFq1lTEjEMgrMFA7KLgitatSLWChZzUItTBUC1Cw0Kvjuk56YKyLFAsWsajnanDL7G3bkq+WlkGmS/8AaRb1XWuiQXQdkrigp0JAKTQohTC6zgJAKVloKYCxjdlUV1DZ4eB2KuQFGdlwfJBqwp0VDQnqJ3it2SjWoUklje+qmUWzo2rZYCqWnxUjR/1VlFWtPNaxuDQlifDsUuuWzuTh+fUJIYSwtLC0Ndbbr3v0V+ajuB6lc7xK+2WRhs9ul77jex6rXQUmx3CasxWik0I0aTzFl0UE4K47CMYiqRkk0cNLnn3B5q5hons2eS3lfU28+f0WX+gPWmdAJQoulB0VFWTSstZt2n8Q1HkRuCrPC4tMxNyeaNh4qrHgEJ3iNh81OZ9giUkdhrud0Ra9DMCkViRxHEGRNJc6w/zZCwxVhqioDRcmwXOx482WVzW7AXB+LWxsudxnHnTEtabM9T5oGFR3kaGnxX0UZTvo68eKts76GQOCXrcRijHje0eZ/JL3ym19DzWn4FDKbnnvr91O34X4pbYuziynv/U9D+iuMNxWOTVj2u8nAqhxDgZgF2OuTy/dclX8KzxuzR5mkbFpIPohcl2aoyWj2Fsl1L2K8mwbjKppyG1LTI34tnjz6r0TCcdjmaHxuuD9QehHJUWRekXi+h98fZAmYmJaq6UlqbItoChICHKQSjZwXFHYUiYziEsokKTStkJybQGygWoxatWRFKIKTVrKptauizhJhTCiApgLBokFs7KF1OxRAVJ0uPNJy7pysaQ46JGYqMi0ALihOfbmskclpJVNnXBDTKkj8XqhytfUH2bNt3O6Dt3SEkq63giIezc7mXEfQafdaOw5HxVlEMFMfLZX2D4m9vheC5vXmF0dTQgjZUFVS5HfNFpxdkVU1s6KnIcLtIIP7bphrLNvb/Oyp6QEjNEbO5tJs13n0PdWmG4q1wyPsHA2O1r9D0PoVVNNWQcXFkKbxnMdhsPzTmayLU0rgCWW20B0BPS/JecY/jdSXOic0xW3bzPe/MIOVFcceZ0mNcSMiu1vid0H5lcdU1L53XkJ7DkPkkYieYv3V/hMLJNLgHoouTkzrjBRRlDhzDurmKCNmrbX62Ccp8NDQkMSAaQB3Qn+sQw/aQvUz90lBXuzhoN7myHWy2ReHaFz5M1tBz7lcVuzqbpF9SyS3tqR15K1ihcRqtUlI4KyjgKtFkpOyjrcBjeNWC/WyrRgTojeIALtGwrZiT8UxVkaOSbHPzaPqiMo5D71vuulMKgYkyjRnlZy88BY4JmJyNjEeiUpnqd1KjdofaFJaYp3VkSaIkKNlOy0U6JtFAFIKAKkCrHDQQFEaUIFSCJg7SptKACitKAQwStThUb+WU9R+iZaihANnI4rhrotTYtOzu/Q91TTM7D6rteIx/sn+5v3XHOjcdgozVHXik2tiL2q34Yxb2Ti13unW/QpF1P8R+QQJCBoAp20Xa5I9OhxJpGhB+aQxaqYR/wvP4pXjZxHzWSSudu4lO8lqhFhinZe1HEHs2lsZ8R58mqgo6x7HFwcbnfXfzUMikyNKmwuCfh3+C8ajIGy8rC/McgO47LosbwaKthD2vDS1pIccthpzPReU08C6PBp5WSRlr/CxxJjcLtdcEa/VVUr7Iyw8dxFcPgbexLXNvbM1wc0+ThoV0UeBR6G1uhGivv5OCpBMbBHMNXR2AzdxyPmFXZzHdvTQtPJDjXZSM3L+QDzJELXzs68wqqtmDtQj19fuAfkqqAk5jbbVTybVFoadsZwrDPavu73Gn6nou6oQyNoa1oAXK4ZJlb8yrqOp6rnVROt4+SLlr2/D9EaMhVUNSOu6sIpWqqpnNkg4+DjYlv2SAyS2x0TUUoKdHNK0BdGgSsT7mIEsaYClZQYnFoVQwusSF1NfHoVylV4XqGTTOnF0WcL0W6QgkTLXJouwyiHJQ8yiXKJKomRcSiaVMFAFM74/T90RtM74/T910nnBg5SBQ20zvi9P3RG05+L0/dYIQFFaUNsB+L0/dFbCevosYI0qYfbVBMD+Tm/MFLzYZI8eKQeQBssGiuxyvD7MadAbk9T0CpH36q+dw3Lycz6uH5IL+HJ+TWnycPzUpI6YSil2c89pKH7JXc2B1A/6Lz5Wd9lXTUMjfejkHmxw+4U2i6kmJOHRYGollNkd0KHBMhTcNMiRMTkIRSMEpaZXdNRiyQgdbonP5y3/KdUK0x1zy22pu3Vr26Oae3UdQd05FWR1f8AtykR1FrMk2ZLbYHoe30uucqsR0VLJK5zrDdCUqA8Se/S0rcOmbOYntLXD6EfEDzCtWUYa3KOnqmcLxbOxsdWSQ22Spb78R6SdWd/r1T76BzTZ4Fja0jf6b2nZzTy8uXfdPBJ2zmnklySfhvhLhnOHSyEhrtGN5d3f50XR0/DTBfMSbnTsE/QVUVgxj2GwsGgi9h2TyWOKDW9iz+VlTdOjlsT4cytLo3nTWxVVHQVIFxGbb7j7LvrLCll8ZN2nRWH9QyRjT3/ACcBHihGjgQRuCn6Wta7Yq8dhUUji8hrgdtiCqzFOGmAZoiWu7bKLjOG+0dS+Tgnpqm/+DNPVDYlNObfZeeT4tLDJkkBIva/5q7wziIGwJ077hNDNF6Dk+I1uOy7qYeq5PG6e2q69tS2RuhVRilPcJppNEYNp0zlqSTkU8x6q6huRyso9gueL8OntB8yxRAW1VMm0VQRGlBBU2ldp5AdqmEFpUwVgoO1EaUBpRGlEIdpRWlAaURpWMMNKMwJdhRmuQMMsTEaVjCO2TosYJJSxvFnxsd2LQfuFzmO8GMc0vphkeNfZ38Duw+E+i6aNMNKVqx4zlHo8UEhBsbgjQgjUW6hHZUdwuyx+tgbO9klOXe6S9ovq4XOiqnUtA/8b4j/AOTXAfop8Gdcc2tplS2qPVqi+r8lbHhRr/6FTG7sSLpOr4SqWC/s8w6tN0rTRRZYfZWPmLttkekIG3zKAaGUHxtc22+iRZjDTJ7KPyJ79FPi5OhZ5ElZ6RwgWyhzGi7ufPQ/krisikgidFoGBweACSA1247C+o+asuFsIZRUzQbB77OkdzLncvIDRIcUvJ1a62W/LMCDuCOYVm1CNNnLC5ztHm2OYzJEb5Q4XIzBzmuaeiNQ8cOteOpkjcN2PN/oDcFVXEbHOOugtl0Fh205Lnp6QEXG4/zRRWOL3FnbJv09Ej4urYXucH58xBIkALdBpaxFtOipsd4trqgFsk5aw3BZEAwEHkSNT9VzNPWvsGlziRa1+Y5Kc2JeLxNsPrqlamtWBRh3R7lwHxXTzU8UWdrJY42sMbvCfAALsv7w22V3iGMwMLWuljDnkNa3MMznHYBu6+bpMRiH4rdrfZKmqs5r2uAdcFpB1uOadSlXRzvDHlaZ9Lf/AI0btXAE/ZctxXhDYmF7BYhc/wAM/wAVMjMlaCSB4ZY23uOjmde4TkH8RaOrmMTszGaWfJZocb2ta+iEsaktdlMeScZW3oSwniFzT4rgjrsupir2ytuCO45pPGcLZk8IFrclx8Fc6KQgXIHoppyhpnVzjl36X+Jw6pihF2hLOnD2gg7hWFDHaMeSFb0a6N5VGyMQoEap0I2UIKm0oYjd1CmIz19F3HkhAURrkIRH4vRTFPf8R9FghQ9TZIhCk1vmd5aKYox8TvT9FjBmvRWyITKYfE76ozYR09SsEI16KyYDug+wB/5Ki6B49zL/AO37LBHmuJR2zAc1TNdKXZfZuI+IOaG/e/oiVImY0lkbXHpnsT8yELCol0yqPIIdZigjaSdTyaNyvOK7jOZjyySEsI3aSb2+m3dQi43bzi9UnIssYWso5ZZHSOvdxvpfToAtx4ZNyLv881B3HgG0P2VfVcezO9xjW+qWkWUpJF23D5R7xb82t/RRk4ldT6CYm34WlwH3suHrccml96Q+Q0Cr3SFLRnk1s7p38UnMNpIjIO/s3fcfmk6biyCoqoyIg1xkZYGJgaDfa7SfqvP6x2qhQSESNI3BBHmDcKsYnM8m+kfWHEcl4oyNtD6XCp2VbZbtcPF5aH5qv4U4jFXTCIke0aB4ebm87dSEtWBzHEDQjUd1LNG3st8d6orsfw6xI0sf81XF1lKWm1tOS6iuxTMMr9xfUC1/VVVdKCw3Hke46JMUXEtKRzdU2xHLU/MFIyP1TleLusLEDcg3F+xSDxvqnkrZo9AZo7pJ7bJx0iTleikxJ0aMzjpmKxrdFFkTjsCm2UR5prI0w8eO1LGBjKmUMAsG5zYDoL7JjCuJ3xAtfeRvc+IX1Op3QIcNLiGtaXOOwAJJXYYF/Dtz7PqDlb/2x7x/uI2SuUfR4wl4XnC8zpaYSFpaHE5QelwL+V7rsRHlAHQBV0UIa5jGizW2AA2s3p9FZSuuoKvDo2BchlEch3RQCjBUwUAOUg5d1HloYBU2lLtciNchRhgFEaUsHIjXIhGWuRA4JUOUg5KahxrwitkCQDgiNkCwaH2yomcFV9+6zM5YKRW8d4VHLSyPIs+Jpex3Pw6lp6g6/NeQ516F/EXHhFAYQfHLpboz8RPnsvM2zpJIrF8RovQnOUParTpEtFORIuQ3yoUkqVlkTKJOUyMz1KnNiCgErqsC4eNQ5rGg2AzPI3t0+aqtbIpOTpFxwvUkODg4tI1DhoQet16DDxPTTNyVD2xyC9n/AIXH8j2+y5z/AE25rcrfDpYafdIf6LmLgXObl52JzfIEWXNky8n0enj+K4Lex/iSeCwdHI1x2LWn/wChfkqYymbKBGQ0e8SbB3yGt/mrM8Byl14iLX2eQD6bro4OEi1tsxLu4FvQ3WjIb8Vv9jzypo7EMY0kk2AG5J2VXXQFri0jxA5dNdRuPNenO4IeTmMhDgbjKNPqspOBy1xdcEnmdSjaH4LpdHnlFw1LJq7wDofe+nJWbeFmNHU9TqvR4uHRzd9AE1Bg0TeVz3ufRLyRvxRPMIuHJHHwtNvLT68lf4dwKTrI6w6N3+p0XoEdLbQAAeSYZEB+pS2xWoRKXCcCihbZsYbtru4+ZVg4fLsmXJSaTdASUrEGi8vkEw4panvdzuZNvkiOepozMcUG60XqJcmAc+HqQelQ9SEi7jzKHGvRGvSJnAFyRp6KH81f3QT5D81rCkWgkWzMqsNlP4Wgdz+ixlNOD77C3pYg/W6Fh4r7LL+bC22padnKikw+fPdr2BvSxJWTU0gcDbN1AuEtsfjH7L41FkKTE2t3KrAAOX3SNSdU/FgU4+nQw4mXGzGk/MD7qtx/HJ4mkNaAbaEm9kPDp8uqs8Yp2zRX7JowXoHP6R4xiVTI+Rz5XFzydSfS3ZDZIrzG8MI8wueOiMo0ImMiVRdKl8yy6ShrCOehErCVpy1CthKZl3Ad16fwdN7JkjuZLR8gNl5zhUfivyC73BRmiNtNR5eaM9RK/G/vR1lPiJPP1VlFX32IXHQROHXzVhTsd3+i8+V2e9CUaOrhq0d2IKlooepKuaamHRZNmk4ejEVeXbAo4c88lkQHZM57J9nNKcfEDigvujMiA2WhKtOlTEXNsmoPk7oL5UJ70BSUkvJI1L+QRJHXS0h1SMJtpsEJ8ig9xQnPCASbnId1FzkJz0QFGKQ83H0U20Y53PzRA5SDl3HmWajpWA3yi/VMNAQg5TDljWGBUwUvnW/arWEM8IZIQX1CWlqwNytYyRlcRcEbpGeK+q1LPmddRqJ9LJkTb2LSVHIKwwvET7h2OyppXobJ7G/RGwjGMUBdf4gbri8UpNbgWPNei01U2Ztvxj1XP4xR6k28wqdrYj0cOsKdq6TW4+iRc0qbVGs0SsaL6LbYydgnYIA3U7rJWCxiJuVth811vDbrRHz/ACXG5rldzhVEY4WtO51PmUM3VFvj7lZa0s+uqtaWdUcQN1YQGy4ZHpxZeQTfdWMUyo4HJ+J+yUdstmyc7ogmVc16mJEbELAzqBlSoK2SiKHMig56EXIT3oMAVz0rLJZY+RJyypRkgjpENzkNz0MuWMGzoZKgZEMvRAKhSWLF3nlGwphYsWMactPWLEo6FZFWS+8trEPSn+JjFGoWLFVnPESqElIsWLMcc4f/AKo8incZ3KxYnXQJHIVW6TkWLEJCE2IMm6xYtEDC4b/VZ/cPuvSZ+fmFixRzHT8b0xnJNhbWLlZ3RG4dh80/DstLEhRjLVNixYiAKd1t+y0sQE9IO2QXrSxFhBSpXmsWJRkY9CkWLFgMGVArFiIp/9k="/>
          <p:cNvSpPr>
            <a:spLocks noChangeAspect="1" noChangeArrowheads="1"/>
          </p:cNvSpPr>
          <p:nvPr/>
        </p:nvSpPr>
        <p:spPr bwMode="auto">
          <a:xfrm>
            <a:off x="155575" y="-808038"/>
            <a:ext cx="2714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" name="AutoShape 8" descr="data:image/jpeg;base64,/9j/4AAQSkZJRgABAQAAAQABAAD/2wCEAAkGBxQTEhUUEhIUFhUWFRQUFRQVFBQUFRQUFBUWFhQVFBQYHCggGBolHBQUITEhJSkrLi4uFx8zODMsNygtLiwBCgoKDg0OGhAQGiwkHBwsLCwsLCwsLCwsLCwsLCwsLCwsLCwsLCwsLCwsLCwsLCwsLCwsLCwsNzc3NywsKys3N//AABEIALEBHQMBIgACEQEDEQH/xAAcAAACAgMBAQAAAAAAAAAAAAADBAIFAAEGBwj/xAA8EAABAwIEBAMGBAUDBQEAAAABAAIDBBEFEiExBkFRYSJxoRMyUoGRsULB0eEHFDNy8BYj8UNTYoKiFf/EABkBAAMBAQEAAAAAAAAAAAAAAAECAwAEBf/EACYRAAICAgMAAgIBBQAAAAAAAAABAhEDIRIxQQRREyJxBTJCYZH/2gAMAwEAAhEDEQA/ANhbc26wKQRMVldS87JaOLsr0tuqypiy+SjOHpfHPwg1oQ56MPN26O68j2cOa0ZUSil8SSM6HlG1sHTVJbeOVunMdO4PMKzoTbS97bHtyv3SdVGHb9bjsVqJ9ng7HYjr3Cu2Qov2IrQl6d902wLAMAWy3RTapWWMChbojBqjGEYBYxEBYQi5VqyIQIbqihqyNupRQFggy1RIRyFENuUDE2N0UrKYat5VjUKywAqir6p7CW5D2I59wukcElWx5rWGqtjnT2SyY7Wjg8Uqai9w3UbOAF7efTa4N1QTU9RVvDWxXI+EZW7+8bCwPdeqNwwH3/p+6bipmtFmgAdk2XLHpAw4ZdyOR4c4LZDZ0x9pJ0/A3sAd/mupEaYyLMq4ztqgGRRITOVQcxYCFiFEtRi1QcFgNCszL8lzuOVT2NJMYsOYN7/I2LT8iuhqFTV2tw5twUHKh4xPOZ615ccl25twDcHzFreiNR0EzxcSZfmVeVWFM3ygeXXohRUkrfd590FMzgdoApgLQCmAuk4zLKM0OYIgCm1APRzFbCWHtyQaaQ5h3XR4jS52lc5SsIlseS55Qpl4ztFqQgysTICZpKYOOvJUEFqCsscp35X5q7hmCVq8Ma8dDyKrXulh99pc34m7/MIW0MopnSBw6ogK5ePiGLbO0Ho7wn6FCr+LGMHh8RPwg2HclHkg/jOvibujMCWw992N8gnmtTIlRENWrI1lEtRMkCiaihq1G3RTcUAgno0MVlqnZfX6JoNWCDyrTkVyWqX7IN0FRtkXLA1aBW2yqfKzoWOujeRZkU2PRQ2+yyA0LFq1lTEjEMgrMFA7KLgitatSLWChZzUItTBUC1Cw0Kvjuk56YKyLFAsWsajnanDL7G3bkq+WlkGmS/8AaRb1XWuiQXQdkrigp0JAKTQohTC6zgJAKVloKYCxjdlUV1DZ4eB2KuQFGdlwfJBqwp0VDQnqJ3it2SjWoUklje+qmUWzo2rZYCqWnxUjR/1VlFWtPNaxuDQlifDsUuuWzuTh+fUJIYSwtLC0Ndbbr3v0V+ajuB6lc7xK+2WRhs9ul77jex6rXQUmx3CasxWik0I0aTzFl0UE4K47CMYiqRkk0cNLnn3B5q5hons2eS3lfU28+f0WX+gPWmdAJQoulB0VFWTSstZt2n8Q1HkRuCrPC4tMxNyeaNh4qrHgEJ3iNh81OZ9giUkdhrud0Ra9DMCkViRxHEGRNJc6w/zZCwxVhqioDRcmwXOx482WVzW7AXB+LWxsudxnHnTEtabM9T5oGFR3kaGnxX0UZTvo68eKts76GQOCXrcRijHje0eZ/JL3ym19DzWn4FDKbnnvr91O34X4pbYuziynv/U9D+iuMNxWOTVj2u8nAqhxDgZgF2OuTy/dclX8KzxuzR5mkbFpIPohcl2aoyWj2Fsl1L2K8mwbjKppyG1LTI34tnjz6r0TCcdjmaHxuuD9QehHJUWRekXi+h98fZAmYmJaq6UlqbItoChICHKQSjZwXFHYUiYziEsokKTStkJybQGygWoxatWRFKIKTVrKptauizhJhTCiApgLBokFs7KF1OxRAVJ0uPNJy7pysaQ46JGYqMi0ALihOfbmskclpJVNnXBDTKkj8XqhytfUH2bNt3O6Dt3SEkq63giIezc7mXEfQafdaOw5HxVlEMFMfLZX2D4m9vheC5vXmF0dTQgjZUFVS5HfNFpxdkVU1s6KnIcLtIIP7bphrLNvb/Oyp6QEjNEbO5tJs13n0PdWmG4q1wyPsHA2O1r9D0PoVVNNWQcXFkKbxnMdhsPzTmayLU0rgCWW20B0BPS/JecY/jdSXOic0xW3bzPe/MIOVFcceZ0mNcSMiu1vid0H5lcdU1L53XkJ7DkPkkYieYv3V/hMLJNLgHoouTkzrjBRRlDhzDurmKCNmrbX62Ccp8NDQkMSAaQB3Qn+sQw/aQvUz90lBXuzhoN7myHWy2ReHaFz5M1tBz7lcVuzqbpF9SyS3tqR15K1ihcRqtUlI4KyjgKtFkpOyjrcBjeNWC/WyrRgTojeIALtGwrZiT8UxVkaOSbHPzaPqiMo5D71vuulMKgYkyjRnlZy88BY4JmJyNjEeiUpnqd1KjdofaFJaYp3VkSaIkKNlOy0U6JtFAFIKAKkCrHDQQFEaUIFSCJg7SptKACitKAQwStThUb+WU9R+iZaihANnI4rhrotTYtOzu/Q91TTM7D6rteIx/sn+5v3XHOjcdgozVHXik2tiL2q34Yxb2Ti13unW/QpF1P8R+QQJCBoAp20Xa5I9OhxJpGhB+aQxaqYR/wvP4pXjZxHzWSSudu4lO8lqhFhinZe1HEHs2lsZ8R58mqgo6x7HFwcbnfXfzUMikyNKmwuCfh3+C8ajIGy8rC/McgO47LosbwaKthD2vDS1pIccthpzPReU08C6PBp5WSRlr/CxxJjcLtdcEa/VVUr7Iyw8dxFcPgbexLXNvbM1wc0+ThoV0UeBR6G1uhGivv5OCpBMbBHMNXR2AzdxyPmFXZzHdvTQtPJDjXZSM3L+QDzJELXzs68wqqtmDtQj19fuAfkqqAk5jbbVTybVFoadsZwrDPavu73Gn6nou6oQyNoa1oAXK4ZJlb8yrqOp6rnVROt4+SLlr2/D9EaMhVUNSOu6sIpWqqpnNkg4+DjYlv2SAyS2x0TUUoKdHNK0BdGgSsT7mIEsaYClZQYnFoVQwusSF1NfHoVylV4XqGTTOnF0WcL0W6QgkTLXJouwyiHJQ8yiXKJKomRcSiaVMFAFM74/T90RtM74/T910nnBg5SBQ20zvi9P3RG05+L0/dYIQFFaUNsB+L0/dFbCevosYI0qYfbVBMD+Tm/MFLzYZI8eKQeQBssGiuxyvD7MadAbk9T0CpH36q+dw3Lycz6uH5IL+HJ+TWnycPzUpI6YSil2c89pKH7JXc2B1A/6Lz5Wd9lXTUMjfejkHmxw+4U2i6kmJOHRYGollNkd0KHBMhTcNMiRMTkIRSMEpaZXdNRiyQgdbonP5y3/KdUK0x1zy22pu3Vr26Oae3UdQd05FWR1f8AtykR1FrMk2ZLbYHoe30uucqsR0VLJK5zrDdCUqA8Se/S0rcOmbOYntLXD6EfEDzCtWUYa3KOnqmcLxbOxsdWSQ22Spb78R6SdWd/r1T76BzTZ4Fja0jf6b2nZzTy8uXfdPBJ2zmnklySfhvhLhnOHSyEhrtGN5d3f50XR0/DTBfMSbnTsE/QVUVgxj2GwsGgi9h2TyWOKDW9iz+VlTdOjlsT4cytLo3nTWxVVHQVIFxGbb7j7LvrLCll8ZN2nRWH9QyRjT3/ACcBHihGjgQRuCn6Wta7Yq8dhUUji8hrgdtiCqzFOGmAZoiWu7bKLjOG+0dS+Tgnpqm/+DNPVDYlNObfZeeT4tLDJkkBIva/5q7wziIGwJ077hNDNF6Dk+I1uOy7qYeq5PG6e2q69tS2RuhVRilPcJppNEYNp0zlqSTkU8x6q6huRyso9gueL8OntB8yxRAW1VMm0VQRGlBBU2ldp5AdqmEFpUwVgoO1EaUBpRGlEIdpRWlAaURpWMMNKMwJdhRmuQMMsTEaVjCO2TosYJJSxvFnxsd2LQfuFzmO8GMc0vphkeNfZ38Duw+E+i6aNMNKVqx4zlHo8UEhBsbgjQgjUW6hHZUdwuyx+tgbO9klOXe6S9ovq4XOiqnUtA/8b4j/AOTXAfop8Gdcc2tplS2qPVqi+r8lbHhRr/6FTG7sSLpOr4SqWC/s8w6tN0rTRRZYfZWPmLttkekIG3zKAaGUHxtc22+iRZjDTJ7KPyJ79FPi5OhZ5ElZ6RwgWyhzGi7ufPQ/krisikgidFoGBweACSA1247C+o+asuFsIZRUzQbB77OkdzLncvIDRIcUvJ1a62W/LMCDuCOYVm1CNNnLC5ztHm2OYzJEb5Q4XIzBzmuaeiNQ8cOteOpkjcN2PN/oDcFVXEbHOOugtl0Fh205Lnp6QEXG4/zRRWOL3FnbJv09Ej4urYXucH58xBIkALdBpaxFtOipsd4trqgFsk5aw3BZEAwEHkSNT9VzNPWvsGlziRa1+Y5Kc2JeLxNsPrqlamtWBRh3R7lwHxXTzU8UWdrJY42sMbvCfAALsv7w22V3iGMwMLWuljDnkNa3MMznHYBu6+bpMRiH4rdrfZKmqs5r2uAdcFpB1uOadSlXRzvDHlaZ9Lf/AI0btXAE/ZctxXhDYmF7BYhc/wAM/wAVMjMlaCSB4ZY23uOjmde4TkH8RaOrmMTszGaWfJZocb2ta+iEsaktdlMeScZW3oSwniFzT4rgjrsupir2ytuCO45pPGcLZk8IFrclx8Fc6KQgXIHoppyhpnVzjl36X+Jw6pihF2hLOnD2gg7hWFDHaMeSFb0a6N5VGyMQoEap0I2UIKm0oYjd1CmIz19F3HkhAURrkIRH4vRTFPf8R9FghQ9TZIhCk1vmd5aKYox8TvT9FjBmvRWyITKYfE76ozYR09SsEI16KyYDug+wB/5Ki6B49zL/AO37LBHmuJR2zAc1TNdKXZfZuI+IOaG/e/oiVImY0lkbXHpnsT8yELCol0yqPIIdZigjaSdTyaNyvOK7jOZjyySEsI3aSb2+m3dQi43bzi9UnIssYWso5ZZHSOvdxvpfToAtx4ZNyLv881B3HgG0P2VfVcezO9xjW+qWkWUpJF23D5R7xb82t/RRk4ldT6CYm34WlwH3suHrccml96Q+Q0Cr3SFLRnk1s7p38UnMNpIjIO/s3fcfmk6biyCoqoyIg1xkZYGJgaDfa7SfqvP6x2qhQSESNI3BBHmDcKsYnM8m+kfWHEcl4oyNtD6XCp2VbZbtcPF5aH5qv4U4jFXTCIke0aB4ebm87dSEtWBzHEDQjUd1LNG3st8d6orsfw6xI0sf81XF1lKWm1tOS6iuxTMMr9xfUC1/VVVdKCw3Hke46JMUXEtKRzdU2xHLU/MFIyP1TleLusLEDcg3F+xSDxvqnkrZo9AZo7pJ7bJx0iTleikxJ0aMzjpmKxrdFFkTjsCm2UR5prI0w8eO1LGBjKmUMAsG5zYDoL7JjCuJ3xAtfeRvc+IX1Op3QIcNLiGtaXOOwAJJXYYF/Dtz7PqDlb/2x7x/uI2SuUfR4wl4XnC8zpaYSFpaHE5QelwL+V7rsRHlAHQBV0UIa5jGizW2AA2s3p9FZSuuoKvDo2BchlEch3RQCjBUwUAOUg5d1HloYBU2lLtciNchRhgFEaUsHIjXIhGWuRA4JUOUg5KahxrwitkCQDgiNkCwaH2yomcFV9+6zM5YKRW8d4VHLSyPIs+Jpex3Pw6lp6g6/NeQ516F/EXHhFAYQfHLpboz8RPnsvM2zpJIrF8RovQnOUParTpEtFORIuQ3yoUkqVlkTKJOUyMz1KnNiCgErqsC4eNQ5rGg2AzPI3t0+aqtbIpOTpFxwvUkODg4tI1DhoQet16DDxPTTNyVD2xyC9n/AIXH8j2+y5z/AE25rcrfDpYafdIf6LmLgXObl52JzfIEWXNky8n0enj+K4Lex/iSeCwdHI1x2LWn/wChfkqYymbKBGQ0e8SbB3yGt/mrM8Byl14iLX2eQD6bro4OEi1tsxLu4FvQ3WjIb8Vv9jzypo7EMY0kk2AG5J2VXXQFri0jxA5dNdRuPNenO4IeTmMhDgbjKNPqspOBy1xdcEnmdSjaH4LpdHnlFw1LJq7wDofe+nJWbeFmNHU9TqvR4uHRzd9AE1Bg0TeVz3ufRLyRvxRPMIuHJHHwtNvLT68lf4dwKTrI6w6N3+p0XoEdLbQAAeSYZEB+pS2xWoRKXCcCihbZsYbtru4+ZVg4fLsmXJSaTdASUrEGi8vkEw4panvdzuZNvkiOepozMcUG60XqJcmAc+HqQelQ9SEi7jzKHGvRGvSJnAFyRp6KH81f3QT5D81rCkWgkWzMqsNlP4Wgdz+ixlNOD77C3pYg/W6Fh4r7LL+bC22padnKikw+fPdr2BvSxJWTU0gcDbN1AuEtsfjH7L41FkKTE2t3KrAAOX3SNSdU/FgU4+nQw4mXGzGk/MD7qtx/HJ4mkNaAbaEm9kPDp8uqs8Yp2zRX7JowXoHP6R4xiVTI+Rz5XFzydSfS3ZDZIrzG8MI8wueOiMo0ImMiVRdKl8yy6ShrCOehErCVpy1CthKZl3Ad16fwdN7JkjuZLR8gNl5zhUfivyC73BRmiNtNR5eaM9RK/G/vR1lPiJPP1VlFX32IXHQROHXzVhTsd3+i8+V2e9CUaOrhq0d2IKlooepKuaamHRZNmk4ejEVeXbAo4c88lkQHZM57J9nNKcfEDigvujMiA2WhKtOlTEXNsmoPk7oL5UJ70BSUkvJI1L+QRJHXS0h1SMJtpsEJ8ig9xQnPCASbnId1FzkJz0QFGKQ83H0U20Y53PzRA5SDl3HmWajpWA3yi/VMNAQg5TDljWGBUwUvnW/arWEM8IZIQX1CWlqwNytYyRlcRcEbpGeK+q1LPmddRqJ9LJkTb2LSVHIKwwvET7h2OyppXobJ7G/RGwjGMUBdf4gbri8UpNbgWPNei01U2Ztvxj1XP4xR6k28wqdrYj0cOsKdq6TW4+iRc0qbVGs0SsaL6LbYydgnYIA3U7rJWCxiJuVth811vDbrRHz/ACXG5rldzhVEY4WtO51PmUM3VFvj7lZa0s+uqtaWdUcQN1YQGy4ZHpxZeQTfdWMUyo4HJ+J+yUdstmyc7ogmVc16mJEbELAzqBlSoK2SiKHMig56EXIT3oMAVz0rLJZY+RJyypRkgjpENzkNz0MuWMGzoZKgZEMvRAKhSWLF3nlGwphYsWMactPWLEo6FZFWS+8trEPSn+JjFGoWLFVnPESqElIsWLMcc4f/AKo8incZ3KxYnXQJHIVW6TkWLEJCE2IMm6xYtEDC4b/VZ/cPuvSZ+fmFixRzHT8b0xnJNhbWLlZ3RG4dh80/DstLEhRjLVNixYiAKd1t+y0sQE9IO2QXrSxFhBSpXmsWJRkY9CkWLFgMGVArFiIp/9k="/>
          <p:cNvSpPr>
            <a:spLocks noChangeAspect="1" noChangeArrowheads="1"/>
          </p:cNvSpPr>
          <p:nvPr/>
        </p:nvSpPr>
        <p:spPr bwMode="auto">
          <a:xfrm>
            <a:off x="307975" y="-655638"/>
            <a:ext cx="2714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" name="AutoShape 10" descr="data:image/jpeg;base64,/9j/4AAQSkZJRgABAQAAAQABAAD/2wCEAAkGBxQTEhUUEhIUFhUWFRQUFRQVFBQUFRQUFBUWFhQVFBQYHCggGBolHBQUITEhJSkrLi4uFx8zODMsNygtLiwBCgoKDg0OGhAQGiwkHBwsLCwsLCwsLCwsLCwsLCwsLCwsLCwsLCwsLCwsLCwsLCwsLCwsLCwsNzc3NywsKys3N//AABEIALEBHQMBIgACEQEDEQH/xAAcAAACAgMBAQAAAAAAAAAAAAADBAIFAAEGBwj/xAA8EAABAwIEBAMGBAUDBQEAAAABAAIDBBEFEiExBkFRYSJxoRMyUoGRsULB0eEHFDNy8BYj8UNTYoKiFf/EABkBAAMBAQEAAAAAAAAAAAAAAAECAwAEBf/EACYRAAICAgMAAgIBBQAAAAAAAAABAhEDIRIxQQRREyJxBTJCYZH/2gAMAwEAAhEDEQA/ANhbc26wKQRMVldS87JaOLsr0tuqypiy+SjOHpfHPwg1oQ56MPN26O68j2cOa0ZUSil8SSM6HlG1sHTVJbeOVunMdO4PMKzoTbS97bHtyv3SdVGHb9bjsVqJ9ng7HYjr3Cu2Qov2IrQl6d902wLAMAWy3RTapWWMChbojBqjGEYBYxEBYQi5VqyIQIbqihqyNupRQFggy1RIRyFENuUDE2N0UrKYat5VjUKywAqir6p7CW5D2I59wukcElWx5rWGqtjnT2SyY7Wjg8Uqai9w3UbOAF7efTa4N1QTU9RVvDWxXI+EZW7+8bCwPdeqNwwH3/p+6bipmtFmgAdk2XLHpAw4ZdyOR4c4LZDZ0x9pJ0/A3sAd/mupEaYyLMq4ztqgGRRITOVQcxYCFiFEtRi1QcFgNCszL8lzuOVT2NJMYsOYN7/I2LT8iuhqFTV2tw5twUHKh4xPOZ615ccl25twDcHzFreiNR0EzxcSZfmVeVWFM3ygeXXohRUkrfd590FMzgdoApgLQCmAuk4zLKM0OYIgCm1APRzFbCWHtyQaaQ5h3XR4jS52lc5SsIlseS55Qpl4ztFqQgysTICZpKYOOvJUEFqCsscp35X5q7hmCVq8Ma8dDyKrXulh99pc34m7/MIW0MopnSBw6ogK5ePiGLbO0Ho7wn6FCr+LGMHh8RPwg2HclHkg/jOvibujMCWw992N8gnmtTIlRENWrI1lEtRMkCiaihq1G3RTcUAgno0MVlqnZfX6JoNWCDyrTkVyWqX7IN0FRtkXLA1aBW2yqfKzoWOujeRZkU2PRQ2+yyA0LFq1lTEjEMgrMFA7KLgitatSLWChZzUItTBUC1Cw0Kvjuk56YKyLFAsWsajnanDL7G3bkq+WlkGmS/8AaRb1XWuiQXQdkrigp0JAKTQohTC6zgJAKVloKYCxjdlUV1DZ4eB2KuQFGdlwfJBqwp0VDQnqJ3it2SjWoUklje+qmUWzo2rZYCqWnxUjR/1VlFWtPNaxuDQlifDsUuuWzuTh+fUJIYSwtLC0Ndbbr3v0V+ajuB6lc7xK+2WRhs9ul77jex6rXQUmx3CasxWik0I0aTzFl0UE4K47CMYiqRkk0cNLnn3B5q5hons2eS3lfU28+f0WX+gPWmdAJQoulB0VFWTSstZt2n8Q1HkRuCrPC4tMxNyeaNh4qrHgEJ3iNh81OZ9giUkdhrud0Ra9DMCkViRxHEGRNJc6w/zZCwxVhqioDRcmwXOx482WVzW7AXB+LWxsudxnHnTEtabM9T5oGFR3kaGnxX0UZTvo68eKts76GQOCXrcRijHje0eZ/JL3ym19DzWn4FDKbnnvr91O34X4pbYuziynv/U9D+iuMNxWOTVj2u8nAqhxDgZgF2OuTy/dclX8KzxuzR5mkbFpIPohcl2aoyWj2Fsl1L2K8mwbjKppyG1LTI34tnjz6r0TCcdjmaHxuuD9QehHJUWRekXi+h98fZAmYmJaq6UlqbItoChICHKQSjZwXFHYUiYziEsokKTStkJybQGygWoxatWRFKIKTVrKptauizhJhTCiApgLBokFs7KF1OxRAVJ0uPNJy7pysaQ46JGYqMi0ALihOfbmskclpJVNnXBDTKkj8XqhytfUH2bNt3O6Dt3SEkq63giIezc7mXEfQafdaOw5HxVlEMFMfLZX2D4m9vheC5vXmF0dTQgjZUFVS5HfNFpxdkVU1s6KnIcLtIIP7bphrLNvb/Oyp6QEjNEbO5tJs13n0PdWmG4q1wyPsHA2O1r9D0PoVVNNWQcXFkKbxnMdhsPzTmayLU0rgCWW20B0BPS/JecY/jdSXOic0xW3bzPe/MIOVFcceZ0mNcSMiu1vid0H5lcdU1L53XkJ7DkPkkYieYv3V/hMLJNLgHoouTkzrjBRRlDhzDurmKCNmrbX62Ccp8NDQkMSAaQB3Qn+sQw/aQvUz90lBXuzhoN7myHWy2ReHaFz5M1tBz7lcVuzqbpF9SyS3tqR15K1ihcRqtUlI4KyjgKtFkpOyjrcBjeNWC/WyrRgTojeIALtGwrZiT8UxVkaOSbHPzaPqiMo5D71vuulMKgYkyjRnlZy88BY4JmJyNjEeiUpnqd1KjdofaFJaYp3VkSaIkKNlOy0U6JtFAFIKAKkCrHDQQFEaUIFSCJg7SptKACitKAQwStThUb+WU9R+iZaihANnI4rhrotTYtOzu/Q91TTM7D6rteIx/sn+5v3XHOjcdgozVHXik2tiL2q34Yxb2Ti13unW/QpF1P8R+QQJCBoAp20Xa5I9OhxJpGhB+aQxaqYR/wvP4pXjZxHzWSSudu4lO8lqhFhinZe1HEHs2lsZ8R58mqgo6x7HFwcbnfXfzUMikyNKmwuCfh3+C8ajIGy8rC/McgO47LosbwaKthD2vDS1pIccthpzPReU08C6PBp5WSRlr/CxxJjcLtdcEa/VVUr7Iyw8dxFcPgbexLXNvbM1wc0+ThoV0UeBR6G1uhGivv5OCpBMbBHMNXR2AzdxyPmFXZzHdvTQtPJDjXZSM3L+QDzJELXzs68wqqtmDtQj19fuAfkqqAk5jbbVTybVFoadsZwrDPavu73Gn6nou6oQyNoa1oAXK4ZJlb8yrqOp6rnVROt4+SLlr2/D9EaMhVUNSOu6sIpWqqpnNkg4+DjYlv2SAyS2x0TUUoKdHNK0BdGgSsT7mIEsaYClZQYnFoVQwusSF1NfHoVylV4XqGTTOnF0WcL0W6QgkTLXJouwyiHJQ8yiXKJKomRcSiaVMFAFM74/T90RtM74/T910nnBg5SBQ20zvi9P3RG05+L0/dYIQFFaUNsB+L0/dFbCevosYI0qYfbVBMD+Tm/MFLzYZI8eKQeQBssGiuxyvD7MadAbk9T0CpH36q+dw3Lycz6uH5IL+HJ+TWnycPzUpI6YSil2c89pKH7JXc2B1A/6Lz5Wd9lXTUMjfejkHmxw+4U2i6kmJOHRYGollNkd0KHBMhTcNMiRMTkIRSMEpaZXdNRiyQgdbonP5y3/KdUK0x1zy22pu3Vr26Oae3UdQd05FWR1f8AtykR1FrMk2ZLbYHoe30uucqsR0VLJK5zrDdCUqA8Se/S0rcOmbOYntLXD6EfEDzCtWUYa3KOnqmcLxbOxsdWSQ22Spb78R6SdWd/r1T76BzTZ4Fja0jf6b2nZzTy8uXfdPBJ2zmnklySfhvhLhnOHSyEhrtGN5d3f50XR0/DTBfMSbnTsE/QVUVgxj2GwsGgi9h2TyWOKDW9iz+VlTdOjlsT4cytLo3nTWxVVHQVIFxGbb7j7LvrLCll8ZN2nRWH9QyRjT3/ACcBHihGjgQRuCn6Wta7Yq8dhUUji8hrgdtiCqzFOGmAZoiWu7bKLjOG+0dS+Tgnpqm/+DNPVDYlNObfZeeT4tLDJkkBIva/5q7wziIGwJ077hNDNF6Dk+I1uOy7qYeq5PG6e2q69tS2RuhVRilPcJppNEYNp0zlqSTkU8x6q6huRyso9gueL8OntB8yxRAW1VMm0VQRGlBBU2ldp5AdqmEFpUwVgoO1EaUBpRGlEIdpRWlAaURpWMMNKMwJdhRmuQMMsTEaVjCO2TosYJJSxvFnxsd2LQfuFzmO8GMc0vphkeNfZ38Duw+E+i6aNMNKVqx4zlHo8UEhBsbgjQgjUW6hHZUdwuyx+tgbO9klOXe6S9ovq4XOiqnUtA/8b4j/AOTXAfop8Gdcc2tplS2qPVqi+r8lbHhRr/6FTG7sSLpOr4SqWC/s8w6tN0rTRRZYfZWPmLttkekIG3zKAaGUHxtc22+iRZjDTJ7KPyJ79FPi5OhZ5ElZ6RwgWyhzGi7ufPQ/krisikgidFoGBweACSA1247C+o+asuFsIZRUzQbB77OkdzLncvIDRIcUvJ1a62W/LMCDuCOYVm1CNNnLC5ztHm2OYzJEb5Q4XIzBzmuaeiNQ8cOteOpkjcN2PN/oDcFVXEbHOOugtl0Fh205Lnp6QEXG4/zRRWOL3FnbJv09Ej4urYXucH58xBIkALdBpaxFtOipsd4trqgFsk5aw3BZEAwEHkSNT9VzNPWvsGlziRa1+Y5Kc2JeLxNsPrqlamtWBRh3R7lwHxXTzU8UWdrJY42sMbvCfAALsv7w22V3iGMwMLWuljDnkNa3MMznHYBu6+bpMRiH4rdrfZKmqs5r2uAdcFpB1uOadSlXRzvDHlaZ9Lf/AI0btXAE/ZctxXhDYmF7BYhc/wAM/wAVMjMlaCSB4ZY23uOjmde4TkH8RaOrmMTszGaWfJZocb2ta+iEsaktdlMeScZW3oSwniFzT4rgjrsupir2ytuCO45pPGcLZk8IFrclx8Fc6KQgXIHoppyhpnVzjl36X+Jw6pihF2hLOnD2gg7hWFDHaMeSFb0a6N5VGyMQoEap0I2UIKm0oYjd1CmIz19F3HkhAURrkIRH4vRTFPf8R9FghQ9TZIhCk1vmd5aKYox8TvT9FjBmvRWyITKYfE76ozYR09SsEI16KyYDug+wB/5Ki6B49zL/AO37LBHmuJR2zAc1TNdKXZfZuI+IOaG/e/oiVImY0lkbXHpnsT8yELCol0yqPIIdZigjaSdTyaNyvOK7jOZjyySEsI3aSb2+m3dQi43bzi9UnIssYWso5ZZHSOvdxvpfToAtx4ZNyLv881B3HgG0P2VfVcezO9xjW+qWkWUpJF23D5R7xb82t/RRk4ldT6CYm34WlwH3suHrccml96Q+Q0Cr3SFLRnk1s7p38UnMNpIjIO/s3fcfmk6biyCoqoyIg1xkZYGJgaDfa7SfqvP6x2qhQSESNI3BBHmDcKsYnM8m+kfWHEcl4oyNtD6XCp2VbZbtcPF5aH5qv4U4jFXTCIke0aB4ebm87dSEtWBzHEDQjUd1LNG3st8d6orsfw6xI0sf81XF1lKWm1tOS6iuxTMMr9xfUC1/VVVdKCw3Hke46JMUXEtKRzdU2xHLU/MFIyP1TleLusLEDcg3F+xSDxvqnkrZo9AZo7pJ7bJx0iTleikxJ0aMzjpmKxrdFFkTjsCm2UR5prI0w8eO1LGBjKmUMAsG5zYDoL7JjCuJ3xAtfeRvc+IX1Op3QIcNLiGtaXOOwAJJXYYF/Dtz7PqDlb/2x7x/uI2SuUfR4wl4XnC8zpaYSFpaHE5QelwL+V7rsRHlAHQBV0UIa5jGizW2AA2s3p9FZSuuoKvDo2BchlEch3RQCjBUwUAOUg5d1HloYBU2lLtciNchRhgFEaUsHIjXIhGWuRA4JUOUg5KahxrwitkCQDgiNkCwaH2yomcFV9+6zM5YKRW8d4VHLSyPIs+Jpex3Pw6lp6g6/NeQ516F/EXHhFAYQfHLpboz8RPnsvM2zpJIrF8RovQnOUParTpEtFORIuQ3yoUkqVlkTKJOUyMz1KnNiCgErqsC4eNQ5rGg2AzPI3t0+aqtbIpOTpFxwvUkODg4tI1DhoQet16DDxPTTNyVD2xyC9n/AIXH8j2+y5z/AE25rcrfDpYafdIf6LmLgXObl52JzfIEWXNky8n0enj+K4Lex/iSeCwdHI1x2LWn/wChfkqYymbKBGQ0e8SbB3yGt/mrM8Byl14iLX2eQD6bro4OEi1tsxLu4FvQ3WjIb8Vv9jzypo7EMY0kk2AG5J2VXXQFri0jxA5dNdRuPNenO4IeTmMhDgbjKNPqspOBy1xdcEnmdSjaH4LpdHnlFw1LJq7wDofe+nJWbeFmNHU9TqvR4uHRzd9AE1Bg0TeVz3ufRLyRvxRPMIuHJHHwtNvLT68lf4dwKTrI6w6N3+p0XoEdLbQAAeSYZEB+pS2xWoRKXCcCihbZsYbtru4+ZVg4fLsmXJSaTdASUrEGi8vkEw4panvdzuZNvkiOepozMcUG60XqJcmAc+HqQelQ9SEi7jzKHGvRGvSJnAFyRp6KH81f3QT5D81rCkWgkWzMqsNlP4Wgdz+ixlNOD77C3pYg/W6Fh4r7LL+bC22padnKikw+fPdr2BvSxJWTU0gcDbN1AuEtsfjH7L41FkKTE2t3KrAAOX3SNSdU/FgU4+nQw4mXGzGk/MD7qtx/HJ4mkNaAbaEm9kPDp8uqs8Yp2zRX7JowXoHP6R4xiVTI+Rz5XFzydSfS3ZDZIrzG8MI8wueOiMo0ImMiVRdKl8yy6ShrCOehErCVpy1CthKZl3Ad16fwdN7JkjuZLR8gNl5zhUfivyC73BRmiNtNR5eaM9RK/G/vR1lPiJPP1VlFX32IXHQROHXzVhTsd3+i8+V2e9CUaOrhq0d2IKlooepKuaamHRZNmk4ejEVeXbAo4c88lkQHZM57J9nNKcfEDigvujMiA2WhKtOlTEXNsmoPk7oL5UJ70BSUkvJI1L+QRJHXS0h1SMJtpsEJ8ig9xQnPCASbnId1FzkJz0QFGKQ83H0U20Y53PzRA5SDl3HmWajpWA3yi/VMNAQg5TDljWGBUwUvnW/arWEM8IZIQX1CWlqwNytYyRlcRcEbpGeK+q1LPmddRqJ9LJkTb2LSVHIKwwvET7h2OyppXobJ7G/RGwjGMUBdf4gbri8UpNbgWPNei01U2Ztvxj1XP4xR6k28wqdrYj0cOsKdq6TW4+iRc0qbVGs0SsaL6LbYydgnYIA3U7rJWCxiJuVth811vDbrRHz/ACXG5rldzhVEY4WtO51PmUM3VFvj7lZa0s+uqtaWdUcQN1YQGy4ZHpxZeQTfdWMUyo4HJ+J+yUdstmyc7ogmVc16mJEbELAzqBlSoK2SiKHMig56EXIT3oMAVz0rLJZY+RJyypRkgjpENzkNz0MuWMGzoZKgZEMvRAKhSWLF3nlGwphYsWMactPWLEo6FZFWS+8trEPSn+JjFGoWLFVnPESqElIsWLMcc4f/AKo8incZ3KxYnXQJHIVW6TkWLEJCE2IMm6xYtEDC4b/VZ/cPuvSZ+fmFixRzHT8b0xnJNhbWLlZ3RG4dh80/DstLEhRjLVNixYiAKd1t+y0sQE9IO2QXrSxFhBSpXmsWJRkY9CkWLFgMGVArFiIp/9k="/>
          <p:cNvSpPr>
            <a:spLocks noChangeAspect="1" noChangeArrowheads="1"/>
          </p:cNvSpPr>
          <p:nvPr/>
        </p:nvSpPr>
        <p:spPr bwMode="auto">
          <a:xfrm>
            <a:off x="460375" y="-503238"/>
            <a:ext cx="2714625" cy="1685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1036" name="Picture 12" descr="https://encrypted-tbn1.gstatic.com/images?q=tbn:ANd9GcRu3S9J6Jdsni5X2wzyIqipmeyfwOVa0MjgxqmZ28QlA3TO9fGz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45168" y="4293096"/>
            <a:ext cx="3304147" cy="2204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8" name="Picture 14" descr="http://infomoneter.com/wp-content/uploads/2013/01/PT-Aetra-Uji-Kualitas-Air-b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499992" y="339725"/>
            <a:ext cx="4048125" cy="284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40" name="Picture 16" descr="http://images.solopos.com/2013/07/UJI-MAKANAN-karanganyar-220713-Burhan-Aris-Nugraha-solopos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99818" y="3848760"/>
            <a:ext cx="4248472" cy="2920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www.kesehatangigiku.com/wp-content/uploads/2014/08/Tips-Perawatan-Pemasangan-Gigi-Palsu-Lepasan.jpg">
            <a:extLst>
              <a:ext uri="{FF2B5EF4-FFF2-40B4-BE49-F238E27FC236}">
                <a16:creationId xmlns:a16="http://schemas.microsoft.com/office/drawing/2014/main" xmlns="" id="{0365C3E2-31F2-4DD7-9D03-2752DDFC7E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57240" y="332656"/>
            <a:ext cx="3024334" cy="17281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://infomoneter.com/wp-content/uploads/2013/01/PT-Aetra-Uji-Kualitas-Air-b.jpg">
            <a:extLst>
              <a:ext uri="{FF2B5EF4-FFF2-40B4-BE49-F238E27FC236}">
                <a16:creationId xmlns:a16="http://schemas.microsoft.com/office/drawing/2014/main" xmlns="" id="{290C61B0-FF8D-44FA-8E12-139D49EC9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517678" y="339724"/>
            <a:ext cx="4048125" cy="284797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://images.solopos.com/2013/07/UJI-MAKANAN-karanganyar-220713-Burhan-Aris-Nugraha-solopos.jpg">
            <a:extLst>
              <a:ext uri="{FF2B5EF4-FFF2-40B4-BE49-F238E27FC236}">
                <a16:creationId xmlns:a16="http://schemas.microsoft.com/office/drawing/2014/main" xmlns="" id="{5C1D333D-4CA0-4434-905C-16A5475366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417504" y="3848759"/>
            <a:ext cx="4248472" cy="29203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533893132"/>
      </p:ext>
    </p:extLst>
  </p:cSld>
  <p:clrMapOvr>
    <a:masterClrMapping/>
  </p:clrMapOvr>
  <p:transition spd="slow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404664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TextBox 2"/>
          <p:cNvSpPr txBox="1"/>
          <p:nvPr/>
        </p:nvSpPr>
        <p:spPr>
          <a:xfrm>
            <a:off x="539552" y="2348880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Pemotong krupuk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39552" y="3068960"/>
            <a:ext cx="2376264" cy="22002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611560" y="551723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Pemotong ceriping</a:t>
            </a: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75856" y="404664"/>
            <a:ext cx="2466975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3419872" y="24928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Peniris minyak</a:t>
            </a:r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84168" y="404664"/>
            <a:ext cx="2808312" cy="18478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75856" y="3068960"/>
            <a:ext cx="2486025" cy="21602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TextBox 9"/>
          <p:cNvSpPr txBox="1"/>
          <p:nvPr/>
        </p:nvSpPr>
        <p:spPr>
          <a:xfrm>
            <a:off x="3347864" y="551723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Pemotong bahan kompos</a:t>
            </a:r>
          </a:p>
        </p:txBody>
      </p:sp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076950" y="3068960"/>
            <a:ext cx="2887538" cy="215265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3" name="TextBox 12"/>
          <p:cNvSpPr txBox="1"/>
          <p:nvPr/>
        </p:nvSpPr>
        <p:spPr>
          <a:xfrm>
            <a:off x="6300192" y="5517232"/>
            <a:ext cx="230425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Penyangrai kopi, kacang, kemiri dll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300192" y="2492896"/>
            <a:ext cx="23042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d-ID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Peniris minyak</a:t>
            </a:r>
          </a:p>
        </p:txBody>
      </p:sp>
    </p:spTree>
    <p:extLst>
      <p:ext uri="{BB962C8B-B14F-4D97-AF65-F5344CB8AC3E}">
        <p14:creationId xmlns:p14="http://schemas.microsoft.com/office/powerpoint/2010/main" xmlns="" val="2528090507"/>
      </p:ext>
    </p:extLst>
  </p:cSld>
  <p:clrMapOvr>
    <a:masterClrMapping/>
  </p:clrMapOvr>
  <p:transition spd="slow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07504" y="116632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Membangun kemampuan kompetitif bangsa harus dilaksanakan secara bersama-sama, konvergen &amp; sinergis antara  komponen pemerintah, perguruan tinggi, masyarakat dan/atau industri harus bersama-sama menyatukan potensi dalam satu jaringan kerja setara </a:t>
            </a:r>
          </a:p>
        </p:txBody>
      </p:sp>
      <p:pic>
        <p:nvPicPr>
          <p:cNvPr id="1034" name="Picture 10" descr="Hasil gambar untuk merlion singapur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35915" y="4371872"/>
            <a:ext cx="3816547" cy="22974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/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922875B9-0CFD-41A2-8B71-3B5286151CC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289098"/>
            <a:ext cx="2380262" cy="2380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F9B2DF9-EE01-4327-BABE-940FF1E89BF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520" y="1789257"/>
            <a:ext cx="4279088" cy="24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xmlns="" id="{67880F4D-1B80-4F8C-841A-B1EAA10F492F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214681" y="1799719"/>
            <a:ext cx="3605791" cy="24038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1C3769FB-247B-4923-B8CB-63BEC108161B}"/>
              </a:ext>
            </a:extLst>
          </p:cNvPr>
          <p:cNvSpPr/>
          <p:nvPr/>
        </p:nvSpPr>
        <p:spPr>
          <a:xfrm>
            <a:off x="2645151" y="6293133"/>
            <a:ext cx="25509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defRPr/>
            </a:pPr>
            <a:r>
              <a:rPr lang="id-ID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Air Terjun Nglirip, Tuban 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EF31D0FF-574E-45CC-B7E1-431DEC488F1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1520" y="4306611"/>
            <a:ext cx="2380262" cy="23802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3C53A944-70CB-4EE2-A4BC-FBD98BEBD5F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589742" y="4208015"/>
            <a:ext cx="2403528" cy="1780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8F7848E0-3687-49F8-AC0F-534953B55ECF}"/>
              </a:ext>
            </a:extLst>
          </p:cNvPr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26577" y="1764849"/>
            <a:ext cx="4279088" cy="240030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7B861875-6EA1-4668-8F0C-DD603709073E}"/>
              </a:ext>
            </a:extLst>
          </p:cNvPr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2564799" y="4183607"/>
            <a:ext cx="2403528" cy="178011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8D62FDBC-332B-4FD9-B8F1-F8755396C423}"/>
              </a:ext>
            </a:extLst>
          </p:cNvPr>
          <p:cNvCxnSpPr/>
          <p:nvPr/>
        </p:nvCxnSpPr>
        <p:spPr>
          <a:xfrm flipV="1">
            <a:off x="4530608" y="3903010"/>
            <a:ext cx="665498" cy="425997"/>
          </a:xfrm>
          <a:prstGeom prst="straightConnector1">
            <a:avLst/>
          </a:prstGeom>
          <a:ln w="76200">
            <a:solidFill>
              <a:srgbClr val="FF0000"/>
            </a:solidFill>
            <a:headEnd type="none" w="med" len="med"/>
            <a:tailEnd type="arrow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77464544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10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512" y="229117"/>
            <a:ext cx="8964488" cy="1143000"/>
          </a:xfrm>
        </p:spPr>
        <p:txBody>
          <a:bodyPr>
            <a:prstTxWarp prst="textPlain">
              <a:avLst/>
            </a:prstTxWarp>
            <a:normAutofit/>
          </a:bodyPr>
          <a:lstStyle/>
          <a:p>
            <a:r>
              <a:rPr lang="id-ID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Skim  PKW, PPUD dan PPDM</a:t>
            </a:r>
            <a:endParaRPr lang="en-US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484784"/>
            <a:ext cx="8229600" cy="4800599"/>
          </a:xfrm>
        </p:spPr>
        <p:txBody>
          <a:bodyPr>
            <a:normAutofit/>
          </a:bodyPr>
          <a:lstStyle/>
          <a:p>
            <a:r>
              <a:rPr lang="en-US" b="1" dirty="0" err="1">
                <a:solidFill>
                  <a:srgbClr val="0070C0"/>
                </a:solidFill>
              </a:rPr>
              <a:t>Usulan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kegiatan</a:t>
            </a:r>
            <a:r>
              <a:rPr lang="en-US" b="1" dirty="0">
                <a:solidFill>
                  <a:srgbClr val="0070C0"/>
                </a:solidFill>
              </a:rPr>
              <a:t> di </a:t>
            </a:r>
            <a:r>
              <a:rPr lang="en-US" b="1" dirty="0" err="1">
                <a:solidFill>
                  <a:srgbClr val="0070C0"/>
                </a:solidFill>
              </a:rPr>
              <a:t>bawah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koordinasi</a:t>
            </a:r>
            <a:r>
              <a:rPr lang="en-US" b="1" dirty="0">
                <a:solidFill>
                  <a:srgbClr val="0070C0"/>
                </a:solidFill>
              </a:rPr>
              <a:t> LPPM/</a:t>
            </a:r>
            <a:r>
              <a:rPr lang="id-ID" b="1" dirty="0">
                <a:solidFill>
                  <a:srgbClr val="0070C0"/>
                </a:solidFill>
              </a:rPr>
              <a:t> </a:t>
            </a:r>
            <a:r>
              <a:rPr lang="en-US" b="1" dirty="0">
                <a:solidFill>
                  <a:srgbClr val="0070C0"/>
                </a:solidFill>
              </a:rPr>
              <a:t>LPM/P2M. </a:t>
            </a:r>
          </a:p>
          <a:p>
            <a:r>
              <a:rPr lang="en-US" b="1" dirty="0">
                <a:solidFill>
                  <a:srgbClr val="0070C0"/>
                </a:solidFill>
              </a:rPr>
              <a:t>Mitra </a:t>
            </a:r>
            <a:r>
              <a:rPr lang="en-US" b="1" dirty="0" err="1">
                <a:solidFill>
                  <a:srgbClr val="0070C0"/>
                </a:solidFill>
              </a:rPr>
              <a:t>industri</a:t>
            </a:r>
            <a:r>
              <a:rPr lang="en-US" b="1" dirty="0">
                <a:solidFill>
                  <a:srgbClr val="0070C0"/>
                </a:solidFill>
              </a:rPr>
              <a:t>:</a:t>
            </a:r>
          </a:p>
          <a:p>
            <a:pPr lvl="1"/>
            <a:r>
              <a:rPr lang="en-US" b="1" dirty="0" err="1">
                <a:solidFill>
                  <a:srgbClr val="0070C0"/>
                </a:solidFill>
              </a:rPr>
              <a:t>Industri</a:t>
            </a:r>
            <a:endParaRPr lang="en-US" b="1" dirty="0">
              <a:solidFill>
                <a:srgbClr val="0070C0"/>
              </a:solidFill>
            </a:endParaRP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UKM</a:t>
            </a:r>
          </a:p>
          <a:p>
            <a:pPr lvl="1"/>
            <a:r>
              <a:rPr lang="en-US" b="1" dirty="0" err="1">
                <a:solidFill>
                  <a:srgbClr val="0070C0"/>
                </a:solidFill>
              </a:rPr>
              <a:t>Kelompok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usaha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sejenis</a:t>
            </a:r>
            <a:endParaRPr lang="en-US" b="1" dirty="0">
              <a:solidFill>
                <a:srgbClr val="0070C0"/>
              </a:solidFill>
            </a:endParaRPr>
          </a:p>
          <a:p>
            <a:pPr lvl="1"/>
            <a:r>
              <a:rPr lang="en-US" b="1" dirty="0">
                <a:solidFill>
                  <a:srgbClr val="0070C0"/>
                </a:solidFill>
              </a:rPr>
              <a:t>Sentra </a:t>
            </a:r>
            <a:r>
              <a:rPr lang="en-US" b="1" dirty="0" err="1">
                <a:solidFill>
                  <a:srgbClr val="0070C0"/>
                </a:solidFill>
              </a:rPr>
              <a:t>usaha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sejenis</a:t>
            </a:r>
            <a:endParaRPr lang="en-US" b="1" dirty="0">
              <a:solidFill>
                <a:srgbClr val="0070C0"/>
              </a:solidFill>
            </a:endParaRPr>
          </a:p>
          <a:p>
            <a:pPr lvl="1"/>
            <a:r>
              <a:rPr lang="en-US" b="1" dirty="0" err="1">
                <a:solidFill>
                  <a:srgbClr val="0070C0"/>
                </a:solidFill>
              </a:rPr>
              <a:t>Kelompok</a:t>
            </a:r>
            <a:r>
              <a:rPr lang="en-US" b="1" dirty="0">
                <a:solidFill>
                  <a:srgbClr val="0070C0"/>
                </a:solidFill>
              </a:rPr>
              <a:t> </a:t>
            </a:r>
            <a:r>
              <a:rPr lang="en-US" b="1" dirty="0" err="1">
                <a:solidFill>
                  <a:srgbClr val="0070C0"/>
                </a:solidFill>
              </a:rPr>
              <a:t>tani</a:t>
            </a:r>
            <a:endParaRPr lang="en-US" b="1" dirty="0">
              <a:solidFill>
                <a:srgbClr val="0070C0"/>
              </a:solidFill>
            </a:endParaRPr>
          </a:p>
          <a:p>
            <a:pPr lvl="1"/>
            <a:r>
              <a:rPr lang="en-US" b="1" dirty="0" err="1">
                <a:solidFill>
                  <a:srgbClr val="0070C0"/>
                </a:solidFill>
              </a:rPr>
              <a:t>dll</a:t>
            </a:r>
            <a:endParaRPr lang="en-US" b="1" dirty="0">
              <a:solidFill>
                <a:srgbClr val="0070C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0000-3AFA-4BAE-9082-246F7513D1F1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4718603" y="2420888"/>
            <a:ext cx="4245885" cy="34497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xmlns="" val="1726222320"/>
      </p:ext>
    </p:extLst>
  </p:cSld>
  <p:clrMapOvr>
    <a:masterClrMapping/>
  </p:clrMapOvr>
  <p:transition spd="slow">
    <p:wip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880000-3AFA-4BAE-9082-246F7513D1F1}" type="slidenum">
              <a:rPr lang="en-US" smtClean="0"/>
              <a:pPr/>
              <a:t>21</a:t>
            </a:fld>
            <a:endParaRPr lang="en-US"/>
          </a:p>
        </p:txBody>
      </p:sp>
      <p:pic>
        <p:nvPicPr>
          <p:cNvPr id="1028" name="Picture 4" descr="http://4.bp.blogspot.com/-lRaJ4bS1BOg/T5ZgkVmfBeI/AAAAAAAAAD8/BYLkUGtvoAc/s1600/pelorotan.jpg"/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87299" y="3803692"/>
            <a:ext cx="4384701" cy="26982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https://ejiebelula.files.wordpress.com/2013/01/dscn0255.jpg?w=863&amp;h=647">
            <a:extLst>
              <a:ext uri="{FF2B5EF4-FFF2-40B4-BE49-F238E27FC236}">
                <a16:creationId xmlns:a16="http://schemas.microsoft.com/office/drawing/2014/main" xmlns="" id="{CE57787D-C76E-47D3-821A-C616674100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03988" y="332656"/>
            <a:ext cx="4384701" cy="294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6" descr="http://us.images.detik.com/content/2010/10/03/486/limbah.jpg">
            <a:extLst>
              <a:ext uri="{FF2B5EF4-FFF2-40B4-BE49-F238E27FC236}">
                <a16:creationId xmlns:a16="http://schemas.microsoft.com/office/drawing/2014/main" xmlns="" id="{3D580DA2-7BE8-430E-8343-122BD1CC61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000111" y="332656"/>
            <a:ext cx="3882682" cy="29401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8" descr="http://suarakomunitas.net/content/users/limbah%20cair.JPG">
            <a:extLst>
              <a:ext uri="{FF2B5EF4-FFF2-40B4-BE49-F238E27FC236}">
                <a16:creationId xmlns:a16="http://schemas.microsoft.com/office/drawing/2014/main" xmlns="" id="{5898D5E7-1380-4F70-9B44-38FA5430DF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967918" y="3511953"/>
            <a:ext cx="3914875" cy="26982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0348484"/>
      </p:ext>
    </p:extLst>
  </p:cSld>
  <p:clrMapOvr>
    <a:masterClrMapping/>
  </p:clrMapOvr>
  <p:transition spd="slow">
    <p:push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blob:https://web.whatsapp.com/0bc35663-e7c9-4f9b-a2a3-1d09f963fad7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3" name="AutoShape 4" descr="blob:https://web.whatsapp.com/0bc35663-e7c9-4f9b-a2a3-1d09f963fad7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sp>
        <p:nvSpPr>
          <p:cNvPr id="4" name="AutoShape 6" descr="blob:https://web.whatsapp.com/0bc35663-e7c9-4f9b-a2a3-1d09f963fad7"/>
          <p:cNvSpPr>
            <a:spLocks noChangeAspect="1" noChangeArrowheads="1"/>
          </p:cNvSpPr>
          <p:nvPr/>
        </p:nvSpPr>
        <p:spPr bwMode="auto">
          <a:xfrm>
            <a:off x="460375" y="1603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975" y="194800"/>
            <a:ext cx="3657600" cy="235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AutoShape 9" descr="blob:https://web.whatsapp.com/62a86ec3-b73e-40de-82b5-25027e567d89"/>
          <p:cNvSpPr>
            <a:spLocks noChangeAspect="1" noChangeArrowheads="1"/>
          </p:cNvSpPr>
          <p:nvPr/>
        </p:nvSpPr>
        <p:spPr bwMode="auto">
          <a:xfrm>
            <a:off x="612775" y="3127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0886" y="3579363"/>
            <a:ext cx="2178227" cy="28019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AutoShape 12" descr="blob:https://web.whatsapp.com/da41b5db-d82f-4e61-81af-90262a2a7ed2"/>
          <p:cNvSpPr>
            <a:spLocks noChangeAspect="1" noChangeArrowheads="1"/>
          </p:cNvSpPr>
          <p:nvPr/>
        </p:nvSpPr>
        <p:spPr bwMode="auto">
          <a:xfrm>
            <a:off x="155575" y="-2057400"/>
            <a:ext cx="7620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d-ID"/>
          </a:p>
        </p:txBody>
      </p:sp>
      <p:pic>
        <p:nvPicPr>
          <p:cNvPr id="3085" name="Picture 13"/>
          <p:cNvPicPr>
            <a:picLocks noChangeAspect="1" noChangeArrowheads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2915816" y="4891524"/>
            <a:ext cx="2520280" cy="17778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6" name="Picture 1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23753" y="2582340"/>
            <a:ext cx="3553401" cy="199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60338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510886" y="2861080"/>
            <a:ext cx="3701074" cy="495912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id-ID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Wisata Desa Way Kambas (Unila)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2AAFC24B-CACB-4E07-85CC-DF00A36BCF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868144" y="4766834"/>
            <a:ext cx="3147010" cy="1902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4" name="Picture 7">
            <a:extLst>
              <a:ext uri="{FF2B5EF4-FFF2-40B4-BE49-F238E27FC236}">
                <a16:creationId xmlns:a16="http://schemas.microsoft.com/office/drawing/2014/main" xmlns="" id="{5378FC23-693C-496D-951F-3D767D45CD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07975" y="235316"/>
            <a:ext cx="3657600" cy="2355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xmlns="" id="{1D773CBB-B3A5-4504-847B-429B90C7881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223753" y="2622856"/>
            <a:ext cx="3553401" cy="19987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xmlns="" id="{697EF631-1963-4EB9-B549-62C58583099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4860032" y="200854"/>
            <a:ext cx="3024336" cy="22682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xmlns="" id="{518107AE-3F04-40D0-8033-86C22E13B3C1}"/>
              </a:ext>
            </a:extLst>
          </p:cNvPr>
          <p:cNvPicPr>
            <a:picLocks noChangeAspect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868144" y="4807350"/>
            <a:ext cx="3147010" cy="190252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xmlns="" val="4142752593"/>
      </p:ext>
    </p:extLst>
  </p:cSld>
  <p:clrMapOvr>
    <a:masterClrMapping/>
  </p:clrMapOvr>
  <p:transition spd="slow">
    <p:randomBar dir="vert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39552" y="1687448"/>
            <a:ext cx="7992888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d-ID" sz="2800" b="1" dirty="0">
                <a:ln>
                  <a:solidFill>
                    <a:schemeClr val="tx2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Hilirisasi hasil riset di Indonesia masih minim, dari 22 % yang mampu sampai ke pasar, sekitar 60 % biasanya gagal secara ekonomi. Selanjutnya dari 40 % yang berhasil secara ekonomi, hanya 8 % yang berhasil dan diaplikasikan secara berkelanjutan, diimplementasi dan dirasakan oleh masyarakat. </a:t>
            </a:r>
          </a:p>
        </p:txBody>
      </p:sp>
    </p:spTree>
    <p:extLst>
      <p:ext uri="{BB962C8B-B14F-4D97-AF65-F5344CB8AC3E}">
        <p14:creationId xmlns:p14="http://schemas.microsoft.com/office/powerpoint/2010/main" xmlns="" val="8769607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95536" y="1415092"/>
            <a:ext cx="8496944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id-ID" sz="2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Ketidaksiapan masyarakat</a:t>
            </a:r>
            <a:r>
              <a:rPr lang="id-ID" sz="2400" b="1" dirty="0"/>
              <a:t>. Hal ini terindikasi dari ketidakseriusan/lemahnya keterlibatan masyarakat dalam menerapkan teknologi tepat guna. 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id-ID" sz="28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Pola pikir masyarakat yang sulit berobah</a:t>
            </a:r>
            <a:r>
              <a:rPr lang="id-ID" sz="2800" b="1" dirty="0"/>
              <a:t>. </a:t>
            </a:r>
            <a:r>
              <a:rPr lang="id-ID" sz="2400" b="1" dirty="0"/>
              <a:t>Hal ini terindikasi dari sulitnya masyarakat melepaskan diri dari tradisi/metode/teknik/cara-cara yang telah diterapkan oleh masyarakat selama ini. </a:t>
            </a:r>
          </a:p>
          <a:p>
            <a:pPr marL="342900" lvl="0" indent="-342900">
              <a:spcAft>
                <a:spcPts val="600"/>
              </a:spcAft>
              <a:buFont typeface="+mj-lt"/>
              <a:buAutoNum type="arabicPeriod"/>
            </a:pPr>
            <a:r>
              <a:rPr lang="id-ID" sz="28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1">
                    <a:lumMod val="75000"/>
                  </a:schemeClr>
                </a:solidFill>
              </a:rPr>
              <a:t>Fasilitating yang tidak sepenuh hat</a:t>
            </a:r>
            <a:r>
              <a:rPr lang="id-ID" sz="2800" b="1" dirty="0"/>
              <a:t>i</a:t>
            </a:r>
            <a:r>
              <a:rPr lang="id-ID" sz="2400" b="1" dirty="0"/>
              <a:t>. Hal ini terindikasi dari ketidakseriusan fasilitator dalam menggerakkan/ memberikan bantuan teknis operasional kepada masyarakat pengguna teknologi tepat guna, sehingga tercipta kesan bahwa fasilitasi yang asal-asalan.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539388"/>
            <a:ext cx="8280920" cy="513348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id-ID" b="1" dirty="0">
                <a:ln>
                  <a:solidFill>
                    <a:schemeClr val="accent1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Berbagai faktor yang memungkinkan terjadinya kegagalan antara lain :</a:t>
            </a:r>
          </a:p>
        </p:txBody>
      </p:sp>
    </p:spTree>
    <p:extLst>
      <p:ext uri="{BB962C8B-B14F-4D97-AF65-F5344CB8AC3E}">
        <p14:creationId xmlns:p14="http://schemas.microsoft.com/office/powerpoint/2010/main" xmlns="" val="1234353476"/>
      </p:ext>
    </p:extLst>
  </p:cSld>
  <p:clrMapOvr>
    <a:masterClrMapping/>
  </p:clrMapOvr>
  <p:transition spd="slow">
    <p:wip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016" y="1052736"/>
            <a:ext cx="8820472" cy="569386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Font typeface="+mj-lt"/>
              <a:buAutoNum type="arabicPeriod" startAt="4"/>
            </a:pPr>
            <a:r>
              <a:rPr lang="id-ID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Pembinaan yang tidak berkesinambungan</a:t>
            </a:r>
            <a:r>
              <a:rPr lang="id-I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Hal ini terindikasi dari pembinaan yang dilakukan hanya sebatas teknologi sampai ke tangan masyarakat, dan tidak ditindaklanjuti dengan pembinaan secara terus-menerus. </a:t>
            </a:r>
          </a:p>
          <a:p>
            <a:pPr marL="457200" lvl="0" indent="-457200">
              <a:buFont typeface="+mj-lt"/>
              <a:buAutoNum type="arabicPeriod" startAt="4"/>
            </a:pPr>
            <a:r>
              <a:rPr lang="id-I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Program pengabdian/aplikasi hasil penelitian yang diajukan oleh pengabdi </a:t>
            </a:r>
            <a:r>
              <a:rPr lang="id-ID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tidak sesuai dengan kebutuhan masyarakat pengguna</a:t>
            </a:r>
            <a:r>
              <a:rPr lang="id-ID" sz="2800" b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</a:t>
            </a:r>
            <a:r>
              <a:rPr lang="id-I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Pengabdi hanya mereka-reka di atas kertas apa yang dibutuhkan oleh masyarakat tidak benar-benar bahwa kebutuhan itu memang berakar dari kebutuhan nyata masyarakat. </a:t>
            </a:r>
          </a:p>
          <a:p>
            <a:pPr marL="457200" lvl="0" indent="-457200">
              <a:buFont typeface="+mj-lt"/>
              <a:buAutoNum type="arabicPeriod" startAt="4"/>
            </a:pPr>
            <a:r>
              <a:rPr lang="id-ID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Peneliti/pengabdi juga disibukkan oleh </a:t>
            </a:r>
            <a:r>
              <a:rPr lang="id-ID" sz="28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masalah administrasi yang begitu ketat. </a:t>
            </a:r>
          </a:p>
        </p:txBody>
      </p:sp>
      <p:sp>
        <p:nvSpPr>
          <p:cNvPr id="3" name="Rectangle 2"/>
          <p:cNvSpPr/>
          <p:nvPr/>
        </p:nvSpPr>
        <p:spPr>
          <a:xfrm>
            <a:off x="395536" y="260648"/>
            <a:ext cx="8208912" cy="720080"/>
          </a:xfrm>
          <a:prstGeom prst="rect">
            <a:avLst/>
          </a:prstGeom>
        </p:spPr>
        <p:txBody>
          <a:bodyPr wrap="square">
            <a:prstTxWarp prst="textPlain">
              <a:avLst/>
            </a:prstTxWarp>
            <a:spAutoFit/>
          </a:bodyPr>
          <a:lstStyle/>
          <a:p>
            <a:r>
              <a:rPr lang="id-ID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Berbagai faktor yang memungkinkan terjadinya kegagalan antara lain :</a:t>
            </a:r>
          </a:p>
        </p:txBody>
      </p:sp>
    </p:spTree>
    <p:extLst>
      <p:ext uri="{BB962C8B-B14F-4D97-AF65-F5344CB8AC3E}">
        <p14:creationId xmlns:p14="http://schemas.microsoft.com/office/powerpoint/2010/main" xmlns="" val="1671490527"/>
      </p:ext>
    </p:extLst>
  </p:cSld>
  <p:clrMapOvr>
    <a:masterClrMapping/>
  </p:clrMapOvr>
  <p:transition spd="slow">
    <p:wip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4427984" y="523121"/>
            <a:ext cx="4536504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id-ID" sz="2400" b="1" dirty="0">
                <a:ln>
                  <a:solidFill>
                    <a:schemeClr val="accent1">
                      <a:lumMod val="75000"/>
                    </a:schemeClr>
                  </a:solidFill>
                </a:ln>
                <a:solidFill>
                  <a:schemeClr val="accent5">
                    <a:lumMod val="75000"/>
                  </a:schemeClr>
                </a:solidFill>
              </a:rPr>
              <a:t>Manusia sebagai makhluk yang reaktif dan berusaha menyesuaikan diri dengan lingkungannya, 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id-ID" sz="24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</a:rPr>
              <a:t>Aplikasi Teknologi Tepat Guna dipengaruhi oleh faktor-faktor yang berasal dari luar dirinya (lingkungan)</a:t>
            </a:r>
          </a:p>
          <a:p>
            <a:pPr marL="285750" indent="-285750">
              <a:spcBef>
                <a:spcPts val="600"/>
              </a:spcBef>
              <a:buFont typeface="Wingdings" pitchFamily="2" charset="2"/>
              <a:buChar char="v"/>
            </a:pPr>
            <a:r>
              <a:rPr lang="id-ID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Tingkah laku lebih banyak merupakan hasil belajar dari lingkungan, baik melalui pembiasaan </a:t>
            </a:r>
            <a:r>
              <a:rPr lang="id-ID" sz="24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(conditioning) </a:t>
            </a:r>
            <a:r>
              <a:rPr lang="id-ID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maupun melalui peniruan </a:t>
            </a:r>
            <a:r>
              <a:rPr lang="id-ID" sz="24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(imitation and</a:t>
            </a:r>
            <a:r>
              <a:rPr lang="id-ID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id-ID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</a:br>
            <a:r>
              <a:rPr lang="id-ID" sz="2400" b="1" i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modeling)</a:t>
            </a:r>
            <a:r>
              <a:rPr lang="id-ID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50000"/>
                  </a:schemeClr>
                </a:solidFill>
              </a:rPr>
              <a:t>. 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99" y="44624"/>
            <a:ext cx="422446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Hasil gambar untuk tenun ATBM makasa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5971" b="12244"/>
          <a:stretch/>
        </p:blipFill>
        <p:spPr bwMode="auto">
          <a:xfrm>
            <a:off x="74248" y="5373216"/>
            <a:ext cx="4209720" cy="136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74248" y="2852936"/>
            <a:ext cx="420972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Down Arrow 2"/>
          <p:cNvSpPr/>
          <p:nvPr/>
        </p:nvSpPr>
        <p:spPr>
          <a:xfrm>
            <a:off x="467544" y="2564904"/>
            <a:ext cx="86409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sp>
        <p:nvSpPr>
          <p:cNvPr id="7" name="Down Arrow 6"/>
          <p:cNvSpPr/>
          <p:nvPr/>
        </p:nvSpPr>
        <p:spPr>
          <a:xfrm>
            <a:off x="383910" y="4977172"/>
            <a:ext cx="864096" cy="504056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d-ID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xmlns="" id="{963BCB89-432F-424B-B456-0372C3C3286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762" y="149607"/>
            <a:ext cx="4224469" cy="26642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6" descr="Hasil gambar untuk tenun ATBM makasar">
            <a:extLst>
              <a:ext uri="{FF2B5EF4-FFF2-40B4-BE49-F238E27FC236}">
                <a16:creationId xmlns:a16="http://schemas.microsoft.com/office/drawing/2014/main" xmlns="" id="{D6B83E43-9DB3-41F1-9FEE-D581ACC04F1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15971" b="12244"/>
          <a:stretch/>
        </p:blipFill>
        <p:spPr bwMode="auto">
          <a:xfrm>
            <a:off x="16511" y="5478199"/>
            <a:ext cx="4209720" cy="13681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>
            <a:extLst>
              <a:ext uri="{FF2B5EF4-FFF2-40B4-BE49-F238E27FC236}">
                <a16:creationId xmlns:a16="http://schemas.microsoft.com/office/drawing/2014/main" xmlns="" id="{7A1342E0-93B6-4705-8F12-22D9535E5E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16511" y="2957919"/>
            <a:ext cx="4209720" cy="23762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142752593"/>
      </p:ext>
    </p:extLst>
  </p:cSld>
  <p:clrMapOvr>
    <a:masterClrMapping/>
  </p:clrMapOvr>
  <p:transition spd="slow">
    <p:push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9552" y="476672"/>
            <a:ext cx="46805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40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Penutup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539552" y="1268760"/>
            <a:ext cx="828092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v"/>
            </a:pPr>
            <a:r>
              <a:rPr lang="id-ID" sz="2800" b="1" dirty="0">
                <a:solidFill>
                  <a:schemeClr val="accent3">
                    <a:lumMod val="75000"/>
                  </a:schemeClr>
                </a:solidFill>
              </a:rPr>
              <a:t>Program berasal dari aplikasi hasil riset (hilirisasi produk riset)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d-ID" sz="2800" b="1" dirty="0">
                <a:solidFill>
                  <a:schemeClr val="accent3">
                    <a:lumMod val="75000"/>
                  </a:schemeClr>
                </a:solidFill>
              </a:rPr>
              <a:t>Program berbasis perancangan inovatif dosen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d-ID" sz="2800" b="1" dirty="0">
                <a:solidFill>
                  <a:schemeClr val="accent3">
                    <a:lumMod val="75000"/>
                  </a:schemeClr>
                </a:solidFill>
              </a:rPr>
              <a:t>Program berasal dari problem yang dihadapi oleh masyarakat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d-ID" sz="2800" b="1" dirty="0">
                <a:solidFill>
                  <a:schemeClr val="accent3">
                    <a:lumMod val="75000"/>
                  </a:schemeClr>
                </a:solidFill>
              </a:rPr>
              <a:t>Program yang berasal dari program dan/atau kegiatan yang akan dilaksanakan oleh OPD</a:t>
            </a:r>
          </a:p>
          <a:p>
            <a:pPr marL="342900" indent="-342900">
              <a:buFont typeface="Wingdings" panose="05000000000000000000" pitchFamily="2" charset="2"/>
              <a:buChar char="v"/>
            </a:pPr>
            <a:r>
              <a:rPr lang="id-ID" sz="2800" b="1" dirty="0">
                <a:solidFill>
                  <a:schemeClr val="accent3">
                    <a:lumMod val="75000"/>
                  </a:schemeClr>
                </a:solidFill>
              </a:rPr>
              <a:t>Program harus dapat dilaksanakan secara berkelanjutan oleh masyarakat (baik masyarakat dalam kampus maupun diluar Kampus)</a:t>
            </a:r>
          </a:p>
        </p:txBody>
      </p:sp>
    </p:spTree>
    <p:extLst>
      <p:ext uri="{BB962C8B-B14F-4D97-AF65-F5344CB8AC3E}">
        <p14:creationId xmlns:p14="http://schemas.microsoft.com/office/powerpoint/2010/main" xmlns="" val="23623273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6071C8-8DA0-42CD-AF0F-136F50D9D533}" type="slidenum">
              <a:rPr lang="en-US" smtClean="0"/>
              <a:pPr/>
              <a:t>28</a:t>
            </a:fld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5197" y="228601"/>
            <a:ext cx="8902603" cy="510539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850232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xmlns="" Requires="p14">
      <p:transition spd="slow" p14:dur="1200">
        <p:dissolve/>
      </p:transition>
    </mc:Choice>
    <mc:Fallback>
      <p:transition spd="slow">
        <p:dissolv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asil gambar untuk panen ikan lau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3528" y="999929"/>
            <a:ext cx="3744416" cy="1997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asil gambar untuk rumah nelayan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97691" y="116632"/>
            <a:ext cx="3794789" cy="2518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asil gambar untuk produk olahan ikan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3014" r="2452" b="1416"/>
          <a:stretch/>
        </p:blipFill>
        <p:spPr bwMode="auto">
          <a:xfrm>
            <a:off x="129352" y="3232177"/>
            <a:ext cx="3067723" cy="225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Gambar terkait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49366" y="2852936"/>
            <a:ext cx="2865282" cy="178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856205" y="186407"/>
            <a:ext cx="2851699" cy="578297"/>
          </a:xfrm>
          <a:prstGeom prst="rect">
            <a:avLst/>
          </a:prstGeom>
          <a:noFill/>
        </p:spPr>
        <p:txBody>
          <a:bodyPr wrap="square" rtlCol="0">
            <a:prstTxWarp prst="textPlain">
              <a:avLst/>
            </a:prstTxWarp>
            <a:spAutoFit/>
          </a:bodyPr>
          <a:lstStyle/>
          <a:p>
            <a:r>
              <a:rPr lang="id-ID" sz="2400" b="1" dirty="0">
                <a:ln>
                  <a:solidFill>
                    <a:schemeClr val="accent3">
                      <a:lumMod val="50000"/>
                    </a:schemeClr>
                  </a:solidFill>
                </a:ln>
                <a:solidFill>
                  <a:schemeClr val="accent3">
                    <a:lumMod val="75000"/>
                  </a:schemeClr>
                </a:solidFill>
              </a:rPr>
              <a:t>Pengolahan Ikan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0BA4F551-BE46-44D9-89D5-7953ECF4184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5097691" y="4869160"/>
            <a:ext cx="4183358" cy="244105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45BD4510-8A02-4FA8-BAFE-16F7C297939E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tretch>
            <a:fillRect/>
          </a:stretch>
        </p:blipFill>
        <p:spPr>
          <a:xfrm>
            <a:off x="3260975" y="5203281"/>
            <a:ext cx="1772816" cy="1772816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7D8394BE-E81C-4124-8CAB-70FBF623398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02449" y="2732312"/>
            <a:ext cx="2619375" cy="2362200"/>
          </a:xfrm>
          <a:prstGeom prst="rect">
            <a:avLst/>
          </a:prstGeom>
        </p:spPr>
      </p:pic>
      <p:pic>
        <p:nvPicPr>
          <p:cNvPr id="10" name="Picture 2" descr="Hasil gambar untuk panen ikan laut">
            <a:extLst>
              <a:ext uri="{FF2B5EF4-FFF2-40B4-BE49-F238E27FC236}">
                <a16:creationId xmlns:a16="http://schemas.microsoft.com/office/drawing/2014/main" xmlns="" id="{1ADE1ABD-86D8-464E-ACB8-708AA80EB9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387428" y="1097164"/>
            <a:ext cx="3744416" cy="19970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asil gambar untuk rumah nelayan">
            <a:extLst>
              <a:ext uri="{FF2B5EF4-FFF2-40B4-BE49-F238E27FC236}">
                <a16:creationId xmlns:a16="http://schemas.microsoft.com/office/drawing/2014/main" xmlns="" id="{F3FD81C3-C550-456A-83CE-47B52A4021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5161591" y="213867"/>
            <a:ext cx="3794789" cy="251836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Hasil gambar untuk produk olahan ikan">
            <a:extLst>
              <a:ext uri="{FF2B5EF4-FFF2-40B4-BE49-F238E27FC236}">
                <a16:creationId xmlns:a16="http://schemas.microsoft.com/office/drawing/2014/main" xmlns="" id="{EECBE1E4-9908-4E61-AE85-3057CA49252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 t="3014" r="2452" b="1416"/>
          <a:stretch/>
        </p:blipFill>
        <p:spPr bwMode="auto">
          <a:xfrm>
            <a:off x="193252" y="3329412"/>
            <a:ext cx="3067723" cy="22541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0" descr="Gambar terkait">
            <a:extLst>
              <a:ext uri="{FF2B5EF4-FFF2-40B4-BE49-F238E27FC236}">
                <a16:creationId xmlns:a16="http://schemas.microsoft.com/office/drawing/2014/main" xmlns="" id="{4FC6D6E4-4BD4-4444-8512-2E36B98DEC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email">
            <a:extLst>
              <a:ext uri="{28A0092B-C50C-407E-A947-70E740481C1C}">
                <a14:useLocalDpi xmlns:a14="http://schemas.microsoft.com/office/drawing/2010/main" xmlns=""/>
              </a:ext>
            </a:extLst>
          </a:blip>
          <a:srcRect/>
          <a:stretch>
            <a:fillRect/>
          </a:stretch>
        </p:blipFill>
        <p:spPr bwMode="auto">
          <a:xfrm>
            <a:off x="6213266" y="2950171"/>
            <a:ext cx="2865282" cy="17897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xmlns="" id="{3E883AFE-63C1-41E3-9368-1678FE91E53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366349" y="2829547"/>
            <a:ext cx="2619375" cy="2362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7904367"/>
      </p:ext>
    </p:extLst>
  </p:cSld>
  <p:clrMapOvr>
    <a:masterClrMapping/>
  </p:clrMapOvr>
  <p:transition spd="slow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F:\UNILA 2016\unila convert pdf ke jpeg\00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-152400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42752593"/>
      </p:ext>
    </p:extLst>
  </p:cSld>
  <p:clrMapOvr>
    <a:masterClrMapping/>
  </p:clrMapOvr>
  <p:transition spd="slow">
    <p:push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9E72B3D3-DF26-45A7-8437-22E9C2401502}"/>
              </a:ext>
            </a:extLst>
          </p:cNvPr>
          <p:cNvSpPr/>
          <p:nvPr/>
        </p:nvSpPr>
        <p:spPr>
          <a:xfrm>
            <a:off x="827584" y="1484784"/>
            <a:ext cx="7848872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d-ID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Kegiatan pengabdian kepada masyarakat di era Revolusi Industri keempat (RI 4.0) yang dimulai pada permulaan abad ini adalah teknologi dan pendekatan baru yang </a:t>
            </a:r>
            <a:r>
              <a:rPr lang="id-ID" sz="36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menggabungkan dunia fisik, digital, dan biologi dengan cara yang fundamental </a:t>
            </a:r>
            <a:r>
              <a:rPr lang="id-ID" sz="3200" b="1" dirty="0">
                <a:solidFill>
                  <a:schemeClr val="accent6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  <a:ea typeface="Calibri" panose="020F0502020204030204" pitchFamily="34" charset="0"/>
              </a:rPr>
              <a:t>akan mengubah kehidupan umat manusia. </a:t>
            </a:r>
            <a:endParaRPr lang="id-ID" sz="3200" b="1" dirty="0">
              <a:solidFill>
                <a:schemeClr val="accent6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480607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UNILA 2016\unila convert pdf ke jpeg\0008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500" t="11151" r="12500"/>
          <a:stretch/>
        </p:blipFill>
        <p:spPr bwMode="auto">
          <a:xfrm>
            <a:off x="1" y="764704"/>
            <a:ext cx="9144000" cy="60932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xmlns="" id="{0958E309-38C0-410E-B0DE-AFF09B163AAC}"/>
              </a:ext>
            </a:extLst>
          </p:cNvPr>
          <p:cNvSpPr txBox="1"/>
          <p:nvPr/>
        </p:nvSpPr>
        <p:spPr>
          <a:xfrm>
            <a:off x="1547664" y="138847"/>
            <a:ext cx="604867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d-ID" sz="36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Siklus Inovasi – Triple Helix</a:t>
            </a:r>
          </a:p>
        </p:txBody>
      </p:sp>
    </p:spTree>
    <p:extLst>
      <p:ext uri="{BB962C8B-B14F-4D97-AF65-F5344CB8AC3E}">
        <p14:creationId xmlns:p14="http://schemas.microsoft.com/office/powerpoint/2010/main" xmlns="" val="4142752593"/>
      </p:ext>
    </p:extLst>
  </p:cSld>
  <p:clrMapOvr>
    <a:masterClrMapping/>
  </p:clrMapOvr>
  <p:transition spd="slow">
    <p:push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4404" y="476672"/>
            <a:ext cx="9147686" cy="5520655"/>
            <a:chOff x="4404" y="476672"/>
            <a:chExt cx="9147686" cy="5520655"/>
          </a:xfrm>
        </p:grpSpPr>
        <p:pic>
          <p:nvPicPr>
            <p:cNvPr id="4" name="Picture 2" descr="C:\Users\user\Pictures\abg4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" y="476672"/>
              <a:ext cx="9147686" cy="552065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" name="TextBox 1"/>
            <p:cNvSpPr txBox="1"/>
            <p:nvPr/>
          </p:nvSpPr>
          <p:spPr>
            <a:xfrm>
              <a:off x="2267744" y="3068960"/>
              <a:ext cx="2088232" cy="707886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id-ID" sz="2000" b="1" dirty="0"/>
                <a:t>INDUSTRIAWAN</a:t>
              </a:r>
            </a:p>
            <a:p>
              <a:pPr algn="ctr"/>
              <a:r>
                <a:rPr lang="id-ID" sz="2000" b="1" dirty="0"/>
                <a:t>MASYARAKAT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xmlns="" val="1987379766"/>
      </p:ext>
    </p:extLst>
  </p:cSld>
  <p:clrMapOvr>
    <a:masterClrMapping/>
  </p:clrMapOvr>
  <p:transition spd="slow">
    <p:push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22" name="Group 1"/>
          <p:cNvGrpSpPr>
            <a:grpSpLocks/>
          </p:cNvGrpSpPr>
          <p:nvPr/>
        </p:nvGrpSpPr>
        <p:grpSpPr bwMode="auto">
          <a:xfrm>
            <a:off x="6350" y="560388"/>
            <a:ext cx="9369425" cy="3975100"/>
            <a:chOff x="-2" y="394855"/>
            <a:chExt cx="9369469" cy="3974854"/>
          </a:xfrm>
        </p:grpSpPr>
        <p:pic>
          <p:nvPicPr>
            <p:cNvPr id="5131" name="Picture 12" descr="police-officer-job-interview.jp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27921" y="1401929"/>
              <a:ext cx="4246712" cy="29677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132" name="Group 3"/>
            <p:cNvGrpSpPr>
              <a:grpSpLocks/>
            </p:cNvGrpSpPr>
            <p:nvPr/>
          </p:nvGrpSpPr>
          <p:grpSpPr bwMode="auto">
            <a:xfrm>
              <a:off x="-2" y="394855"/>
              <a:ext cx="7038786" cy="3974854"/>
              <a:chOff x="4112229" y="1825863"/>
              <a:chExt cx="4917498" cy="2718400"/>
            </a:xfrm>
          </p:grpSpPr>
          <p:pic>
            <p:nvPicPr>
              <p:cNvPr id="5135" name="Picture 2" descr="C:\Users\Busdev\Downloads\oow.jpg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xmlns="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876800" y="2514600"/>
                <a:ext cx="3065956" cy="202966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 xmlns="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xmlns="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grpSp>
            <p:nvGrpSpPr>
              <p:cNvPr id="5136" name="Group 5"/>
              <p:cNvGrpSpPr>
                <a:grpSpLocks/>
              </p:cNvGrpSpPr>
              <p:nvPr/>
            </p:nvGrpSpPr>
            <p:grpSpPr bwMode="auto">
              <a:xfrm>
                <a:off x="4112229" y="1825863"/>
                <a:ext cx="4917498" cy="1333107"/>
                <a:chOff x="4112229" y="1825863"/>
                <a:chExt cx="4917498" cy="1333107"/>
              </a:xfrm>
            </p:grpSpPr>
            <p:sp>
              <p:nvSpPr>
                <p:cNvPr id="7" name="Down Arrow 6"/>
                <p:cNvSpPr/>
                <p:nvPr/>
              </p:nvSpPr>
              <p:spPr>
                <a:xfrm rot="18436619">
                  <a:off x="4808216" y="2125349"/>
                  <a:ext cx="465732" cy="835136"/>
                </a:xfrm>
                <a:prstGeom prst="downArrow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138" name="TextBox 7"/>
                <p:cNvSpPr txBox="1">
                  <a:spLocks noChangeArrowheads="1"/>
                </p:cNvSpPr>
                <p:nvPr/>
              </p:nvSpPr>
              <p:spPr bwMode="auto">
                <a:xfrm>
                  <a:off x="4112229" y="1881014"/>
                  <a:ext cx="1405540" cy="3157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400" b="1">
                      <a:latin typeface="Calibri" pitchFamily="34" charset="0"/>
                    </a:rPr>
                    <a:t>Businessmen</a:t>
                  </a:r>
                </a:p>
              </p:txBody>
            </p:sp>
            <p:sp>
              <p:nvSpPr>
                <p:cNvPr id="9" name="Down Arrow 8"/>
                <p:cNvSpPr/>
                <p:nvPr/>
              </p:nvSpPr>
              <p:spPr>
                <a:xfrm rot="2800838">
                  <a:off x="7392805" y="2042492"/>
                  <a:ext cx="454876" cy="714246"/>
                </a:xfrm>
                <a:prstGeom prst="downArrow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140" name="TextBox 9"/>
                <p:cNvSpPr txBox="1">
                  <a:spLocks noChangeArrowheads="1"/>
                </p:cNvSpPr>
                <p:nvPr/>
              </p:nvSpPr>
              <p:spPr bwMode="auto">
                <a:xfrm>
                  <a:off x="7124727" y="1825863"/>
                  <a:ext cx="1905000" cy="3157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algn="ctr" eaLnBrk="1" hangingPunct="1"/>
                  <a:r>
                    <a:rPr lang="en-US" sz="2400" b="1">
                      <a:latin typeface="Calibri" pitchFamily="34" charset="0"/>
                    </a:rPr>
                    <a:t>Akademisi</a:t>
                  </a:r>
                </a:p>
              </p:txBody>
            </p:sp>
            <p:sp>
              <p:nvSpPr>
                <p:cNvPr id="11" name="Down Arrow 10"/>
                <p:cNvSpPr/>
                <p:nvPr/>
              </p:nvSpPr>
              <p:spPr>
                <a:xfrm>
                  <a:off x="6256078" y="2365417"/>
                  <a:ext cx="411468" cy="793591"/>
                </a:xfrm>
                <a:prstGeom prst="downArrow">
                  <a:avLst/>
                </a:prstGeom>
              </p:spPr>
              <p:style>
                <a:lnRef idx="1">
                  <a:schemeClr val="accent2"/>
                </a:lnRef>
                <a:fillRef idx="3">
                  <a:schemeClr val="accent2"/>
                </a:fillRef>
                <a:effectRef idx="2">
                  <a:schemeClr val="accent2"/>
                </a:effectRef>
                <a:fontRef idx="minor">
                  <a:schemeClr val="lt1"/>
                </a:fontRef>
              </p:style>
              <p:txBody>
                <a:bodyPr anchor="ctr"/>
                <a:lstStyle/>
                <a:p>
                  <a:pPr algn="ctr" fontAlgn="auto">
                    <a:spcBef>
                      <a:spcPts val="0"/>
                    </a:spcBef>
                    <a:spcAft>
                      <a:spcPts val="0"/>
                    </a:spcAft>
                    <a:defRPr/>
                  </a:pPr>
                  <a:endParaRPr lang="en-US"/>
                </a:p>
              </p:txBody>
            </p:sp>
            <p:sp>
              <p:nvSpPr>
                <p:cNvPr id="5142" name="TextBox 11"/>
                <p:cNvSpPr txBox="1">
                  <a:spLocks noChangeArrowheads="1"/>
                </p:cNvSpPr>
                <p:nvPr/>
              </p:nvSpPr>
              <p:spPr bwMode="auto">
                <a:xfrm>
                  <a:off x="5975184" y="1952156"/>
                  <a:ext cx="1383723" cy="315732"/>
                </a:xfrm>
                <a:prstGeom prst="rect">
                  <a:avLst/>
                </a:prstGeom>
                <a:noFill/>
                <a:ln>
                  <a:noFill/>
                </a:ln>
                <a:extLst>
                  <a:ext uri="{909E8E84-426E-40DD-AFC4-6F175D3DCCD1}">
                    <a14:hiddenFill xmlns:a14="http://schemas.microsoft.com/office/drawing/2010/main" xmlns="">
                      <a:solidFill>
                        <a:srgbClr val="FFFFFF"/>
                      </a:solidFill>
                    </a14:hiddenFill>
                  </a:ext>
                  <a:ext uri="{91240B29-F687-4F45-9708-019B960494DF}">
                    <a14:hiddenLine xmlns:a14="http://schemas.microsoft.com/office/drawing/2010/main" xmlns="" w="9525">
                      <a:solidFill>
                        <a:srgbClr val="000000"/>
                      </a:solidFill>
                      <a:miter lim="800000"/>
                      <a:headEnd/>
                      <a:tailEnd/>
                    </a14:hiddenLine>
                  </a:ext>
                </a:extLst>
              </p:spPr>
              <p:txBody>
                <a:bodyPr>
                  <a:spAutoFit/>
                </a:bodyPr>
                <a:lstStyle>
                  <a:lvl1pPr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1pPr>
                  <a:lvl2pPr marL="742950" indent="-28575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2pPr>
                  <a:lvl3pPr marL="11430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3pPr>
                  <a:lvl4pPr marL="16002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4pPr>
                  <a:lvl5pPr marL="2057400" indent="-228600" eaLnBrk="0" hangingPunct="0">
                    <a:defRPr>
                      <a:solidFill>
                        <a:schemeClr val="tx1"/>
                      </a:solidFill>
                      <a:latin typeface="Arial" charset="0"/>
                    </a:defRPr>
                  </a:lvl5pPr>
                  <a:lvl6pPr marL="25146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6pPr>
                  <a:lvl7pPr marL="29718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7pPr>
                  <a:lvl8pPr marL="34290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8pPr>
                  <a:lvl9pPr marL="3886200" indent="-228600" defTabSz="457200" eaLnBrk="0" fontAlgn="base" hangingPunct="0">
                    <a:spcBef>
                      <a:spcPct val="0"/>
                    </a:spcBef>
                    <a:spcAft>
                      <a:spcPct val="0"/>
                    </a:spcAft>
                    <a:defRPr>
                      <a:solidFill>
                        <a:schemeClr val="tx1"/>
                      </a:solidFill>
                      <a:latin typeface="Arial" charset="0"/>
                    </a:defRPr>
                  </a:lvl9pPr>
                </a:lstStyle>
                <a:p>
                  <a:pPr eaLnBrk="1" hangingPunct="1"/>
                  <a:r>
                    <a:rPr lang="en-US" sz="2400" b="1">
                      <a:latin typeface="Calibri" pitchFamily="34" charset="0"/>
                    </a:rPr>
                    <a:t>Konsumen</a:t>
                  </a:r>
                </a:p>
              </p:txBody>
            </p:sp>
          </p:grpSp>
        </p:grpSp>
        <p:sp>
          <p:nvSpPr>
            <p:cNvPr id="14" name="Down Arrow 13"/>
            <p:cNvSpPr/>
            <p:nvPr/>
          </p:nvSpPr>
          <p:spPr>
            <a:xfrm rot="2800838">
              <a:off x="7073954" y="750398"/>
              <a:ext cx="665121" cy="1020768"/>
            </a:xfrm>
            <a:prstGeom prst="downArrow">
              <a:avLst/>
            </a:prstGeom>
          </p:spPr>
          <p:style>
            <a:lnRef idx="1">
              <a:schemeClr val="accent2"/>
            </a:lnRef>
            <a:fillRef idx="3">
              <a:schemeClr val="accent2"/>
            </a:fillRef>
            <a:effectRef idx="2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5134" name="TextBox 14"/>
            <p:cNvSpPr txBox="1">
              <a:spLocks noChangeArrowheads="1"/>
            </p:cNvSpPr>
            <p:nvPr/>
          </p:nvSpPr>
          <p:spPr bwMode="auto">
            <a:xfrm>
              <a:off x="6642697" y="394855"/>
              <a:ext cx="2726770" cy="46166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/>
              <a:r>
                <a:rPr lang="en-US" sz="2400" b="1">
                  <a:latin typeface="Calibri" pitchFamily="34" charset="0"/>
                </a:rPr>
                <a:t>Government</a:t>
              </a:r>
            </a:p>
          </p:txBody>
        </p:sp>
      </p:grpSp>
      <p:sp>
        <p:nvSpPr>
          <p:cNvPr id="5123" name="TextBox 15"/>
          <p:cNvSpPr txBox="1">
            <a:spLocks noChangeArrowheads="1"/>
          </p:cNvSpPr>
          <p:nvPr/>
        </p:nvSpPr>
        <p:spPr bwMode="auto">
          <a:xfrm>
            <a:off x="8093075" y="1260475"/>
            <a:ext cx="88741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400" i="1">
                <a:latin typeface="Calibri" pitchFamily="34" charset="0"/>
              </a:rPr>
              <a:t>*ilustrasi </a:t>
            </a:r>
          </a:p>
        </p:txBody>
      </p:sp>
      <p:sp>
        <p:nvSpPr>
          <p:cNvPr id="5124" name="TextBox 16"/>
          <p:cNvSpPr txBox="1">
            <a:spLocks noChangeArrowheads="1"/>
          </p:cNvSpPr>
          <p:nvPr/>
        </p:nvSpPr>
        <p:spPr bwMode="auto">
          <a:xfrm>
            <a:off x="139700" y="6434138"/>
            <a:ext cx="2243138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1100" i="1" dirty="0" err="1">
                <a:latin typeface="Calibri" pitchFamily="34" charset="0"/>
              </a:rPr>
              <a:t>Sumber</a:t>
            </a:r>
            <a:r>
              <a:rPr lang="en-US" sz="1100" i="1" dirty="0">
                <a:latin typeface="Calibri" pitchFamily="34" charset="0"/>
              </a:rPr>
              <a:t> </a:t>
            </a:r>
            <a:r>
              <a:rPr lang="en-US" sz="1100" i="1" dirty="0" err="1">
                <a:latin typeface="Calibri" pitchFamily="34" charset="0"/>
              </a:rPr>
              <a:t>gambar</a:t>
            </a:r>
            <a:r>
              <a:rPr lang="en-US" sz="1100" i="1" dirty="0">
                <a:latin typeface="Calibri" pitchFamily="34" charset="0"/>
              </a:rPr>
              <a:t> : www.google.com</a:t>
            </a:r>
          </a:p>
        </p:txBody>
      </p:sp>
      <p:sp>
        <p:nvSpPr>
          <p:cNvPr id="5125" name="TextBox 2"/>
          <p:cNvSpPr txBox="1">
            <a:spLocks noChangeArrowheads="1"/>
          </p:cNvSpPr>
          <p:nvPr/>
        </p:nvSpPr>
        <p:spPr bwMode="auto">
          <a:xfrm>
            <a:off x="855663" y="4849813"/>
            <a:ext cx="1812925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>
                <a:latin typeface="Calibri" pitchFamily="34" charset="0"/>
              </a:rPr>
              <a:t>Yang penting </a:t>
            </a:r>
          </a:p>
          <a:p>
            <a:pPr algn="ctr" eaLnBrk="1" hangingPunct="1"/>
            <a:r>
              <a:rPr lang="en-US" sz="2400">
                <a:latin typeface="Calibri" pitchFamily="34" charset="0"/>
              </a:rPr>
              <a:t>untung </a:t>
            </a:r>
          </a:p>
        </p:txBody>
      </p:sp>
      <p:sp>
        <p:nvSpPr>
          <p:cNvPr id="5126" name="TextBox 17"/>
          <p:cNvSpPr txBox="1">
            <a:spLocks noChangeArrowheads="1"/>
          </p:cNvSpPr>
          <p:nvPr/>
        </p:nvSpPr>
        <p:spPr bwMode="auto">
          <a:xfrm>
            <a:off x="3397250" y="4957763"/>
            <a:ext cx="25114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>
                <a:latin typeface="Calibri" pitchFamily="34" charset="0"/>
              </a:rPr>
              <a:t>Tidak mengerti </a:t>
            </a:r>
          </a:p>
          <a:p>
            <a:pPr algn="ctr" eaLnBrk="1" hangingPunct="1"/>
            <a:r>
              <a:rPr lang="en-US" sz="2000" b="1">
                <a:latin typeface="Calibri" pitchFamily="34" charset="0"/>
              </a:rPr>
              <a:t>kebutuhan konsumen</a:t>
            </a:r>
          </a:p>
        </p:txBody>
      </p:sp>
      <p:sp>
        <p:nvSpPr>
          <p:cNvPr id="5127" name="TextBox 18"/>
          <p:cNvSpPr txBox="1">
            <a:spLocks noChangeArrowheads="1"/>
          </p:cNvSpPr>
          <p:nvPr/>
        </p:nvSpPr>
        <p:spPr bwMode="auto">
          <a:xfrm>
            <a:off x="6202363" y="4849813"/>
            <a:ext cx="2678112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400">
                <a:latin typeface="Calibri" pitchFamily="34" charset="0"/>
              </a:rPr>
              <a:t>Yang penting </a:t>
            </a:r>
          </a:p>
          <a:p>
            <a:pPr algn="ctr" eaLnBrk="1" hangingPunct="1"/>
            <a:r>
              <a:rPr lang="en-US" sz="2400">
                <a:latin typeface="Calibri" pitchFamily="34" charset="0"/>
              </a:rPr>
              <a:t>menegakkan aturan </a:t>
            </a:r>
          </a:p>
        </p:txBody>
      </p:sp>
      <p:cxnSp>
        <p:nvCxnSpPr>
          <p:cNvPr id="21" name="Straight Arrow Connector 20"/>
          <p:cNvCxnSpPr/>
          <p:nvPr/>
        </p:nvCxnSpPr>
        <p:spPr>
          <a:xfrm>
            <a:off x="2017713" y="4298950"/>
            <a:ext cx="0" cy="5508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/>
          <p:nvPr/>
        </p:nvCxnSpPr>
        <p:spPr>
          <a:xfrm>
            <a:off x="4652963" y="4298950"/>
            <a:ext cx="0" cy="5508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/>
          <p:cNvCxnSpPr/>
          <p:nvPr/>
        </p:nvCxnSpPr>
        <p:spPr>
          <a:xfrm>
            <a:off x="7059613" y="4260850"/>
            <a:ext cx="0" cy="5508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xmlns="" val="3731186384"/>
      </p:ext>
    </p:extLst>
  </p:cSld>
  <p:clrMapOvr>
    <a:masterClrMapping/>
  </p:clrMapOvr>
  <p:transition spd="slow">
    <p:push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94" name="Group 26"/>
          <p:cNvGrpSpPr>
            <a:grpSpLocks/>
          </p:cNvGrpSpPr>
          <p:nvPr/>
        </p:nvGrpSpPr>
        <p:grpSpPr bwMode="auto">
          <a:xfrm>
            <a:off x="1563688" y="1303338"/>
            <a:ext cx="5148262" cy="4038600"/>
            <a:chOff x="1981200" y="1219200"/>
            <a:chExt cx="4343400" cy="4038600"/>
          </a:xfrm>
        </p:grpSpPr>
        <p:sp>
          <p:nvSpPr>
            <p:cNvPr id="5" name="Isosceles Triangle 4"/>
            <p:cNvSpPr/>
            <p:nvPr/>
          </p:nvSpPr>
          <p:spPr>
            <a:xfrm>
              <a:off x="2133882" y="1371600"/>
              <a:ext cx="4038036" cy="3733800"/>
            </a:xfrm>
            <a:prstGeom prst="triangle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4" name="Oval 13"/>
            <p:cNvSpPr/>
            <p:nvPr/>
          </p:nvSpPr>
          <p:spPr>
            <a:xfrm>
              <a:off x="6019800" y="4876800"/>
              <a:ext cx="304800" cy="304800"/>
            </a:xfrm>
            <a:prstGeom prst="ellipse">
              <a:avLst/>
            </a:prstGeom>
          </p:spPr>
          <p:style>
            <a:lnRef idx="0">
              <a:schemeClr val="accent6"/>
            </a:lnRef>
            <a:fillRef idx="3">
              <a:schemeClr val="accent6"/>
            </a:fillRef>
            <a:effectRef idx="3">
              <a:schemeClr val="accent6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1981200" y="4953000"/>
              <a:ext cx="304800" cy="30480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4038600" y="1219200"/>
              <a:ext cx="304800" cy="304800"/>
            </a:xfrm>
            <a:prstGeom prst="ellipse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en-US"/>
            </a:p>
          </p:txBody>
        </p:sp>
      </p:grp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2889250" y="1989138"/>
            <a:ext cx="2651125" cy="3429000"/>
          </a:xfrm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196" name="TextBox 5"/>
          <p:cNvSpPr txBox="1">
            <a:spLocks noChangeArrowheads="1"/>
          </p:cNvSpPr>
          <p:nvPr/>
        </p:nvSpPr>
        <p:spPr bwMode="auto">
          <a:xfrm>
            <a:off x="1291124" y="5414963"/>
            <a:ext cx="167225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Academician </a:t>
            </a:r>
          </a:p>
        </p:txBody>
      </p:sp>
      <p:sp>
        <p:nvSpPr>
          <p:cNvPr id="8197" name="TextBox 6"/>
          <p:cNvSpPr txBox="1">
            <a:spLocks noChangeArrowheads="1"/>
          </p:cNvSpPr>
          <p:nvPr/>
        </p:nvSpPr>
        <p:spPr bwMode="auto">
          <a:xfrm>
            <a:off x="6530975" y="4505325"/>
            <a:ext cx="252344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en-US" sz="2000" b="1" dirty="0" err="1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Bussinesmen</a:t>
            </a:r>
            <a:r>
              <a:rPr lang="id-ID" sz="20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/UKM</a:t>
            </a:r>
            <a:endParaRPr lang="en-US" sz="2000" b="1" dirty="0">
              <a:ln>
                <a:solidFill>
                  <a:schemeClr val="accent4">
                    <a:lumMod val="75000"/>
                  </a:schemeClr>
                </a:solidFill>
              </a:ln>
              <a:solidFill>
                <a:schemeClr val="tx2">
                  <a:lumMod val="75000"/>
                </a:schemeClr>
              </a:solidFill>
              <a:ea typeface="ＭＳ Ｐゴシック" pitchFamily="34" charset="-128"/>
            </a:endParaRPr>
          </a:p>
        </p:txBody>
      </p:sp>
      <p:sp>
        <p:nvSpPr>
          <p:cNvPr id="8198" name="TextBox 7"/>
          <p:cNvSpPr txBox="1">
            <a:spLocks noChangeArrowheads="1"/>
          </p:cNvSpPr>
          <p:nvPr/>
        </p:nvSpPr>
        <p:spPr bwMode="auto">
          <a:xfrm>
            <a:off x="3341688" y="881063"/>
            <a:ext cx="169545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en-US" sz="2000" b="1" dirty="0">
                <a:ln>
                  <a:solidFill>
                    <a:schemeClr val="accent4">
                      <a:lumMod val="75000"/>
                    </a:schemeClr>
                  </a:solidFill>
                </a:ln>
                <a:solidFill>
                  <a:schemeClr val="tx2">
                    <a:lumMod val="75000"/>
                  </a:schemeClr>
                </a:solidFill>
                <a:ea typeface="ＭＳ Ｐゴシック" pitchFamily="34" charset="-128"/>
              </a:rPr>
              <a:t>Government</a:t>
            </a:r>
          </a:p>
        </p:txBody>
      </p:sp>
      <p:sp>
        <p:nvSpPr>
          <p:cNvPr id="8199" name="TextBox 8"/>
          <p:cNvSpPr txBox="1">
            <a:spLocks noChangeArrowheads="1"/>
          </p:cNvSpPr>
          <p:nvPr/>
        </p:nvSpPr>
        <p:spPr bwMode="auto">
          <a:xfrm>
            <a:off x="176213" y="3645024"/>
            <a:ext cx="3027635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b="1" i="1" dirty="0" err="1">
                <a:ea typeface="ＭＳ Ｐゴシック" pitchFamily="34" charset="-128"/>
              </a:rPr>
              <a:t>Portofolio</a:t>
            </a:r>
            <a:r>
              <a:rPr lang="en-US" b="1" i="1" dirty="0">
                <a:ea typeface="ＭＳ Ｐゴシック" pitchFamily="34" charset="-128"/>
              </a:rPr>
              <a:t> </a:t>
            </a:r>
            <a:r>
              <a:rPr lang="en-US" b="1" i="1" dirty="0" err="1">
                <a:ea typeface="ＭＳ Ｐゴシック" pitchFamily="34" charset="-128"/>
              </a:rPr>
              <a:t>Penelitian</a:t>
            </a:r>
            <a:r>
              <a:rPr lang="en-US" b="1" i="1" dirty="0">
                <a:ea typeface="ＭＳ Ｐゴシック" pitchFamily="34" charset="-128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b="1" i="1" dirty="0">
                <a:ea typeface="ＭＳ Ｐゴシック" pitchFamily="34" charset="-128"/>
              </a:rPr>
              <a:t>R&amp;D</a:t>
            </a:r>
          </a:p>
          <a:p>
            <a:pPr eaLnBrk="1" hangingPunct="1">
              <a:buFont typeface="Arial" charset="0"/>
              <a:buChar char="•"/>
            </a:pPr>
            <a:r>
              <a:rPr lang="en-US" b="1" i="1" dirty="0" err="1">
                <a:ea typeface="ＭＳ Ｐゴシック" pitchFamily="34" charset="-128"/>
              </a:rPr>
              <a:t>Uji</a:t>
            </a:r>
            <a:r>
              <a:rPr lang="en-US" b="1" i="1" dirty="0">
                <a:ea typeface="ＭＳ Ｐゴシック" pitchFamily="34" charset="-128"/>
              </a:rPr>
              <a:t> </a:t>
            </a:r>
            <a:r>
              <a:rPr lang="en-US" b="1" i="1" dirty="0" err="1">
                <a:ea typeface="ＭＳ Ｐゴシック" pitchFamily="34" charset="-128"/>
              </a:rPr>
              <a:t>Praklinis</a:t>
            </a:r>
            <a:r>
              <a:rPr lang="id-ID" b="1" i="1" dirty="0">
                <a:ea typeface="ＭＳ Ｐゴシック" pitchFamily="34" charset="-128"/>
              </a:rPr>
              <a:t>, skala laboratorium</a:t>
            </a:r>
            <a:endParaRPr lang="en-US" b="1" i="1" dirty="0">
              <a:ea typeface="ＭＳ Ｐゴシック" pitchFamily="34" charset="-128"/>
            </a:endParaRPr>
          </a:p>
        </p:txBody>
      </p:sp>
      <p:sp>
        <p:nvSpPr>
          <p:cNvPr id="8200" name="TextBox 9"/>
          <p:cNvSpPr txBox="1">
            <a:spLocks noChangeArrowheads="1"/>
          </p:cNvSpPr>
          <p:nvPr/>
        </p:nvSpPr>
        <p:spPr bwMode="auto">
          <a:xfrm>
            <a:off x="5967413" y="5417929"/>
            <a:ext cx="3176587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600" b="1" i="1" dirty="0" err="1">
                <a:ea typeface="ＭＳ Ｐゴシック" pitchFamily="34" charset="-128"/>
              </a:rPr>
              <a:t>Investasi</a:t>
            </a:r>
            <a:endParaRPr lang="en-US" sz="1600" b="1" i="1" dirty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</a:pPr>
            <a:r>
              <a:rPr lang="id-ID" sz="1600" b="1" i="1" dirty="0">
                <a:ea typeface="ＭＳ Ｐゴシック" pitchFamily="34" charset="-128"/>
              </a:rPr>
              <a:t>Mutu Produk</a:t>
            </a:r>
            <a:endParaRPr lang="en-US" sz="1600" b="1" i="1" dirty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</a:pPr>
            <a:r>
              <a:rPr lang="id-ID" sz="1600" b="1" i="1" dirty="0">
                <a:ea typeface="ＭＳ Ｐゴシック" pitchFamily="34" charset="-128"/>
              </a:rPr>
              <a:t>Teknologi tepat guna</a:t>
            </a:r>
            <a:endParaRPr lang="en-US" sz="1600" b="1" i="1" dirty="0">
              <a:ea typeface="ＭＳ Ｐゴシック" pitchFamily="34" charset="-128"/>
            </a:endParaRPr>
          </a:p>
          <a:p>
            <a:pPr eaLnBrk="1" hangingPunct="1">
              <a:buFont typeface="Arial" charset="0"/>
              <a:buChar char="•"/>
            </a:pPr>
            <a:r>
              <a:rPr lang="id-ID" sz="1600" b="1" i="1" dirty="0">
                <a:ea typeface="ＭＳ Ｐゴシック" pitchFamily="34" charset="-128"/>
              </a:rPr>
              <a:t>Manajemen </a:t>
            </a:r>
            <a:r>
              <a:rPr lang="en-US" sz="1600" b="1" i="1" dirty="0" err="1">
                <a:ea typeface="ＭＳ Ｐゴシック" pitchFamily="34" charset="-128"/>
              </a:rPr>
              <a:t>Produk</a:t>
            </a:r>
            <a:r>
              <a:rPr lang="en-US" sz="1600" b="1" i="1" dirty="0">
                <a:ea typeface="ＭＳ Ｐゴシック" pitchFamily="34" charset="-128"/>
              </a:rPr>
              <a:t> </a:t>
            </a:r>
          </a:p>
          <a:p>
            <a:pPr eaLnBrk="1" hangingPunct="1">
              <a:buFont typeface="Arial" charset="0"/>
              <a:buChar char="•"/>
            </a:pPr>
            <a:r>
              <a:rPr lang="en-US" sz="1600" b="1" i="1" dirty="0">
                <a:ea typeface="ＭＳ Ｐゴシック" pitchFamily="34" charset="-128"/>
              </a:rPr>
              <a:t>Marketing, </a:t>
            </a:r>
            <a:r>
              <a:rPr lang="en-US" sz="1600" b="1" i="1" dirty="0" err="1">
                <a:ea typeface="ＭＳ Ｐゴシック" pitchFamily="34" charset="-128"/>
              </a:rPr>
              <a:t>Distribusi</a:t>
            </a:r>
            <a:endParaRPr lang="en-US" sz="1600" b="1" i="1" dirty="0">
              <a:ea typeface="ＭＳ Ｐゴシック" pitchFamily="34" charset="-128"/>
            </a:endParaRPr>
          </a:p>
        </p:txBody>
      </p:sp>
      <p:cxnSp>
        <p:nvCxnSpPr>
          <p:cNvPr id="13" name="Straight Arrow Connector 12"/>
          <p:cNvCxnSpPr>
            <a:cxnSpLocks noChangeShapeType="1"/>
          </p:cNvCxnSpPr>
          <p:nvPr/>
        </p:nvCxnSpPr>
        <p:spPr bwMode="auto">
          <a:xfrm flipV="1">
            <a:off x="1092200" y="4808538"/>
            <a:ext cx="1588" cy="6064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</p:cxnSp>
      <p:cxnSp>
        <p:nvCxnSpPr>
          <p:cNvPr id="19" name="Straight Arrow Connector 18"/>
          <p:cNvCxnSpPr>
            <a:cxnSpLocks noChangeShapeType="1"/>
          </p:cNvCxnSpPr>
          <p:nvPr/>
        </p:nvCxnSpPr>
        <p:spPr bwMode="auto">
          <a:xfrm flipH="1">
            <a:off x="7308850" y="4962525"/>
            <a:ext cx="3175" cy="606425"/>
          </a:xfrm>
          <a:prstGeom prst="straightConnector1">
            <a:avLst/>
          </a:prstGeom>
          <a:noFill/>
          <a:ln w="38100">
            <a:solidFill>
              <a:schemeClr val="tx1"/>
            </a:solidFill>
            <a:round/>
            <a:headEnd/>
            <a:tailEnd type="arrow" w="med" len="med"/>
          </a:ln>
          <a:effectLst>
            <a:outerShdw blurRad="63500" dist="23000" dir="5400000" rotWithShape="0">
              <a:srgbClr val="000000">
                <a:alpha val="34999"/>
              </a:srgbClr>
            </a:outerShdw>
          </a:effectLst>
          <a:extLst/>
        </p:spPr>
      </p:cxnSp>
      <p:grpSp>
        <p:nvGrpSpPr>
          <p:cNvPr id="8203" name="Group 30"/>
          <p:cNvGrpSpPr>
            <a:grpSpLocks/>
          </p:cNvGrpSpPr>
          <p:nvPr/>
        </p:nvGrpSpPr>
        <p:grpSpPr bwMode="auto">
          <a:xfrm>
            <a:off x="4189413" y="881063"/>
            <a:ext cx="4954587" cy="2710456"/>
            <a:chOff x="3991395" y="253320"/>
            <a:chExt cx="4956482" cy="2710398"/>
          </a:xfrm>
        </p:grpSpPr>
        <p:sp>
          <p:nvSpPr>
            <p:cNvPr id="8205" name="TextBox 25"/>
            <p:cNvSpPr txBox="1">
              <a:spLocks noChangeArrowheads="1"/>
            </p:cNvSpPr>
            <p:nvPr/>
          </p:nvSpPr>
          <p:spPr bwMode="auto">
            <a:xfrm>
              <a:off x="5524278" y="1147875"/>
              <a:ext cx="3423599" cy="18158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defTabSz="4572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eaLnBrk="1" hangingPunct="1">
                <a:buFont typeface="Arial" charset="0"/>
                <a:buChar char="•"/>
              </a:pPr>
              <a:r>
                <a:rPr lang="en-US" sz="1600" b="1" i="1" dirty="0">
                  <a:ea typeface="ＭＳ Ｐゴシック" pitchFamily="34" charset="-128"/>
                </a:rPr>
                <a:t>Program </a:t>
              </a:r>
              <a:r>
                <a:rPr lang="id-ID" sz="1600" b="1" i="1" dirty="0">
                  <a:ea typeface="ＭＳ Ｐゴシック" pitchFamily="34" charset="-128"/>
                </a:rPr>
                <a:t>DRPM dan lembaga donor lainnya</a:t>
              </a:r>
              <a:r>
                <a:rPr lang="en-US" sz="1600" b="1" i="1" dirty="0">
                  <a:ea typeface="ＭＳ Ｐゴシック" pitchFamily="34" charset="-128"/>
                </a:rPr>
                <a:t> 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600" b="1" i="1" dirty="0" err="1">
                  <a:ea typeface="ＭＳ Ｐゴシック" pitchFamily="34" charset="-128"/>
                </a:rPr>
                <a:t>Kebijakan</a:t>
              </a:r>
              <a:r>
                <a:rPr lang="en-US" sz="1600" b="1" i="1" dirty="0">
                  <a:ea typeface="ＭＳ Ｐゴシック" pitchFamily="34" charset="-128"/>
                </a:rPr>
                <a:t> </a:t>
              </a:r>
              <a:r>
                <a:rPr lang="en-US" sz="1600" b="1" i="1" dirty="0" err="1">
                  <a:ea typeface="ＭＳ Ｐゴシック" pitchFamily="34" charset="-128"/>
                </a:rPr>
                <a:t>anggaran</a:t>
              </a:r>
              <a:r>
                <a:rPr lang="id-ID" sz="1600" b="1" i="1" dirty="0">
                  <a:ea typeface="ＭＳ Ｐゴシック" pitchFamily="34" charset="-128"/>
                </a:rPr>
                <a:t> pendamping</a:t>
              </a:r>
              <a:r>
                <a:rPr lang="en-US" sz="1600" b="1" i="1" dirty="0">
                  <a:ea typeface="ＭＳ Ｐゴシック" pitchFamily="34" charset="-128"/>
                </a:rPr>
                <a:t> 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id-ID" sz="1600" b="1" i="1" dirty="0">
                  <a:ea typeface="ＭＳ Ｐゴシック" pitchFamily="34" charset="-128"/>
                </a:rPr>
                <a:t>Sertifikasi </a:t>
              </a:r>
              <a:r>
                <a:rPr lang="en-US" sz="1600" b="1" i="1" dirty="0" err="1">
                  <a:ea typeface="ＭＳ Ｐゴシック" pitchFamily="34" charset="-128"/>
                </a:rPr>
                <a:t>produk</a:t>
              </a:r>
              <a:r>
                <a:rPr lang="en-US" sz="1600" b="1" i="1" dirty="0">
                  <a:ea typeface="ＭＳ Ｐゴシック" pitchFamily="34" charset="-128"/>
                </a:rPr>
                <a:t> </a:t>
              </a:r>
            </a:p>
            <a:p>
              <a:pPr eaLnBrk="1" hangingPunct="1">
                <a:buFont typeface="Arial" charset="0"/>
                <a:buChar char="•"/>
              </a:pPr>
              <a:r>
                <a:rPr lang="en-US" sz="1600" b="1" i="1" dirty="0" err="1">
                  <a:ea typeface="ＭＳ Ｐゴシック" pitchFamily="34" charset="-128"/>
                </a:rPr>
                <a:t>Kemudahan</a:t>
              </a:r>
              <a:r>
                <a:rPr lang="en-US" sz="1600" b="1" i="1" dirty="0">
                  <a:ea typeface="ＭＳ Ｐゴシック" pitchFamily="34" charset="-128"/>
                </a:rPr>
                <a:t>  </a:t>
              </a:r>
              <a:r>
                <a:rPr lang="en-US" sz="1600" b="1" i="1" dirty="0" err="1">
                  <a:ea typeface="ＭＳ Ｐゴシック" pitchFamily="34" charset="-128"/>
                </a:rPr>
                <a:t>izin</a:t>
              </a:r>
              <a:r>
                <a:rPr lang="en-US" sz="1600" b="1" i="1" dirty="0">
                  <a:ea typeface="ＭＳ Ｐゴシック" pitchFamily="34" charset="-128"/>
                </a:rPr>
                <a:t> &amp; </a:t>
              </a:r>
              <a:r>
                <a:rPr lang="en-US" sz="1600" b="1" i="1" dirty="0" err="1">
                  <a:ea typeface="ＭＳ Ｐゴシック" pitchFamily="34" charset="-128"/>
                </a:rPr>
                <a:t>percepatan</a:t>
              </a:r>
              <a:endParaRPr lang="en-US" sz="1600" b="1" i="1" dirty="0">
                <a:ea typeface="ＭＳ Ｐゴシック" pitchFamily="34" charset="-128"/>
              </a:endParaRPr>
            </a:p>
            <a:p>
              <a:pPr eaLnBrk="1" hangingPunct="1">
                <a:buFont typeface="Arial" charset="0"/>
                <a:buChar char="•"/>
              </a:pPr>
              <a:r>
                <a:rPr lang="en-US" sz="1600" b="1" i="1" dirty="0" err="1">
                  <a:ea typeface="ＭＳ Ｐゴシック" pitchFamily="34" charset="-128"/>
                </a:rPr>
                <a:t>Kebijakan</a:t>
              </a:r>
              <a:r>
                <a:rPr lang="en-US" sz="1600" b="1" i="1" dirty="0">
                  <a:ea typeface="ＭＳ Ｐゴシック" pitchFamily="34" charset="-128"/>
                </a:rPr>
                <a:t> </a:t>
              </a:r>
              <a:r>
                <a:rPr lang="en-US" sz="1600" b="1" i="1" dirty="0" err="1">
                  <a:ea typeface="ＭＳ Ｐゴシック" pitchFamily="34" charset="-128"/>
                </a:rPr>
                <a:t>khusus</a:t>
              </a:r>
              <a:endParaRPr lang="en-US" sz="1600" b="1" i="1" dirty="0">
                <a:ea typeface="ＭＳ Ｐゴシック" pitchFamily="34" charset="-128"/>
              </a:endParaRPr>
            </a:p>
          </p:txBody>
        </p:sp>
        <p:cxnSp>
          <p:nvCxnSpPr>
            <p:cNvPr id="30" name="Elbow Connector 29"/>
            <p:cNvCxnSpPr>
              <a:cxnSpLocks noChangeShapeType="1"/>
              <a:stCxn id="8198" idx="0"/>
              <a:endCxn id="8205" idx="0"/>
            </p:cNvCxnSpPr>
            <p:nvPr/>
          </p:nvCxnSpPr>
          <p:spPr bwMode="auto">
            <a:xfrm rot="16200000" flipH="1">
              <a:off x="5166459" y="-921744"/>
              <a:ext cx="894555" cy="3244683"/>
            </a:xfrm>
            <a:prstGeom prst="bentConnector3">
              <a:avLst>
                <a:gd name="adj1" fmla="val -25554"/>
              </a:avLst>
            </a:prstGeom>
            <a:noFill/>
            <a:ln w="25400">
              <a:solidFill>
                <a:schemeClr val="tx1"/>
              </a:solidFill>
              <a:miter lim="800000"/>
              <a:headEnd/>
              <a:tailEnd type="arrow" w="med" len="med"/>
            </a:ln>
            <a:effectLst>
              <a:outerShdw blurRad="63500" dist="20000" dir="5400000" rotWithShape="0">
                <a:srgbClr val="000000">
                  <a:alpha val="37999"/>
                </a:srgbClr>
              </a:outerShdw>
            </a:effectLst>
            <a:extLst/>
          </p:spPr>
        </p:cxnSp>
      </p:grpSp>
      <p:sp>
        <p:nvSpPr>
          <p:cNvPr id="8204" name="Rectangle 3"/>
          <p:cNvSpPr>
            <a:spLocks noChangeArrowheads="1"/>
          </p:cNvSpPr>
          <p:nvPr/>
        </p:nvSpPr>
        <p:spPr bwMode="auto">
          <a:xfrm>
            <a:off x="1743075" y="116632"/>
            <a:ext cx="4899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Sinergi</a:t>
            </a:r>
            <a:r>
              <a:rPr lang="en-US" sz="28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ABG </a:t>
            </a:r>
            <a:r>
              <a:rPr lang="en-US" sz="2800" b="1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saling</a:t>
            </a:r>
            <a:r>
              <a:rPr lang="en-US" sz="28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  <a:r>
              <a:rPr lang="en-US" sz="2800" b="1" dirty="0" err="1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menguatkan</a:t>
            </a:r>
            <a:r>
              <a:rPr lang="en-US" sz="2800" b="1" dirty="0">
                <a:ln>
                  <a:solidFill>
                    <a:schemeClr val="accent4">
                      <a:lumMod val="50000"/>
                    </a:schemeClr>
                  </a:solidFill>
                </a:ln>
                <a:solidFill>
                  <a:schemeClr val="accent4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xmlns="" val="1836850722"/>
      </p:ext>
    </p:extLst>
  </p:cSld>
  <p:clrMapOvr>
    <a:masterClrMapping/>
  </p:clrMapOvr>
  <p:transition spd="slow">
    <p:push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581</TotalTime>
  <Words>799</Words>
  <Application>Microsoft Office PowerPoint</Application>
  <PresentationFormat>On-screen Show (4:3)</PresentationFormat>
  <Paragraphs>155</Paragraphs>
  <Slides>28</Slides>
  <Notes>4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29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Roadmap Pengembangan  Garam Farmasi (NaCl Pharmaceutical Grade)</vt:lpstr>
      <vt:lpstr>Slide 11</vt:lpstr>
      <vt:lpstr>Contoh-contoh Lain Sinergi ABG  Obat Jadi Farmasi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Program Skim  PKW, PPUD dan PPDM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OkidParamaAstirin.DR</dc:creator>
  <cp:lastModifiedBy>LabKom22</cp:lastModifiedBy>
  <cp:revision>56</cp:revision>
  <dcterms:created xsi:type="dcterms:W3CDTF">2016-11-22T13:36:00Z</dcterms:created>
  <dcterms:modified xsi:type="dcterms:W3CDTF">2019-09-24T00:54:58Z</dcterms:modified>
</cp:coreProperties>
</file>